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(MS) Bold" panose="020B0604020202020204" charset="0"/>
      <p:regular r:id="rId24"/>
    </p:embeddedFont>
    <p:embeddedFont>
      <p:font typeface="Funtastic" panose="020B0604020202020204" charset="0"/>
      <p:regular r:id="rId25"/>
    </p:embeddedFont>
    <p:embeddedFont>
      <p:font typeface="League Spartan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3" d="100"/>
          <a:sy n="33" d="100"/>
        </p:scale>
        <p:origin x="114" y="1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man bin Mohd Rezal" userId="247410ee-eedc-45e2-beb0-ddb72a33e5d2" providerId="ADAL" clId="{48BE63D6-CFC4-43A4-87F5-D3097442F752}"/>
    <pc:docChg chg="undo custSel modSld">
      <pc:chgData name="Muhammad Iman bin Mohd Rezal" userId="247410ee-eedc-45e2-beb0-ddb72a33e5d2" providerId="ADAL" clId="{48BE63D6-CFC4-43A4-87F5-D3097442F752}" dt="2023-06-20T08:25:51.610" v="158" actId="20577"/>
      <pc:docMkLst>
        <pc:docMk/>
      </pc:docMkLst>
      <pc:sldChg chg="addSp delSp modSp">
        <pc:chgData name="Muhammad Iman bin Mohd Rezal" userId="247410ee-eedc-45e2-beb0-ddb72a33e5d2" providerId="ADAL" clId="{48BE63D6-CFC4-43A4-87F5-D3097442F752}" dt="2023-06-20T08:25:51.610" v="158" actId="20577"/>
        <pc:sldMkLst>
          <pc:docMk/>
          <pc:sldMk cId="0" sldId="257"/>
        </pc:sldMkLst>
        <pc:spChg chg="add del mod">
          <ac:chgData name="Muhammad Iman bin Mohd Rezal" userId="247410ee-eedc-45e2-beb0-ddb72a33e5d2" providerId="ADAL" clId="{48BE63D6-CFC4-43A4-87F5-D3097442F752}" dt="2023-06-20T08:13:59.173" v="116" actId="12"/>
          <ac:spMkLst>
            <pc:docMk/>
            <pc:sldMk cId="0" sldId="257"/>
            <ac:spMk id="15" creationId="{00000000-0000-0000-0000-000000000000}"/>
          </ac:spMkLst>
        </pc:spChg>
        <pc:spChg chg="add del mod">
          <ac:chgData name="Muhammad Iman bin Mohd Rezal" userId="247410ee-eedc-45e2-beb0-ddb72a33e5d2" providerId="ADAL" clId="{48BE63D6-CFC4-43A4-87F5-D3097442F752}" dt="2023-06-20T08:15:19.722" v="126" actId="2711"/>
          <ac:spMkLst>
            <pc:docMk/>
            <pc:sldMk cId="0" sldId="257"/>
            <ac:spMk id="16" creationId="{00000000-0000-0000-0000-000000000000}"/>
          </ac:spMkLst>
        </pc:spChg>
        <pc:spChg chg="mod">
          <ac:chgData name="Muhammad Iman bin Mohd Rezal" userId="247410ee-eedc-45e2-beb0-ddb72a33e5d2" providerId="ADAL" clId="{48BE63D6-CFC4-43A4-87F5-D3097442F752}" dt="2023-06-20T08:25:51.610" v="158" actId="20577"/>
          <ac:spMkLst>
            <pc:docMk/>
            <pc:sldMk cId="0" sldId="257"/>
            <ac:spMk id="17" creationId="{00000000-0000-0000-0000-000000000000}"/>
          </ac:spMkLst>
        </pc:spChg>
        <pc:grpChg chg="add del">
          <ac:chgData name="Muhammad Iman bin Mohd Rezal" userId="247410ee-eedc-45e2-beb0-ddb72a33e5d2" providerId="ADAL" clId="{48BE63D6-CFC4-43A4-87F5-D3097442F752}" dt="2023-06-20T08:12:16.201" v="76" actId="478"/>
          <ac:grpSpMkLst>
            <pc:docMk/>
            <pc:sldMk cId="0" sldId="257"/>
            <ac:grpSpMk id="6" creationId="{00000000-0000-0000-0000-000000000000}"/>
          </ac:grpSpMkLst>
        </pc:grpChg>
        <pc:picChg chg="add del">
          <ac:chgData name="Muhammad Iman bin Mohd Rezal" userId="247410ee-eedc-45e2-beb0-ddb72a33e5d2" providerId="ADAL" clId="{48BE63D6-CFC4-43A4-87F5-D3097442F752}" dt="2023-06-20T08:13:22.849" v="105" actId="478"/>
          <ac:picMkLst>
            <pc:docMk/>
            <pc:sldMk cId="0" sldId="257"/>
            <ac:picMk id="10" creationId="{00000000-0000-0000-0000-000000000000}"/>
          </ac:picMkLst>
        </pc:picChg>
        <pc:picChg chg="add del">
          <ac:chgData name="Muhammad Iman bin Mohd Rezal" userId="247410ee-eedc-45e2-beb0-ddb72a33e5d2" providerId="ADAL" clId="{48BE63D6-CFC4-43A4-87F5-D3097442F752}" dt="2023-06-20T08:13:21.709" v="103" actId="478"/>
          <ac:picMkLst>
            <pc:docMk/>
            <pc:sldMk cId="0" sldId="257"/>
            <ac:picMk id="11" creationId="{00000000-0000-0000-0000-000000000000}"/>
          </ac:picMkLst>
        </pc:picChg>
      </pc:sldChg>
    </pc:docChg>
  </pc:docChgLst>
  <pc:docChgLst>
    <pc:chgData name="Madihah Rehana binti Ku Othman" userId="8d6abce4-d1a6-4791-9622-abfbb7da5af2" providerId="ADAL" clId="{F22DBF15-4384-4547-B47B-131BFDAE6DD7}"/>
    <pc:docChg chg="custSel modSld">
      <pc:chgData name="Madihah Rehana binti Ku Othman" userId="8d6abce4-d1a6-4791-9622-abfbb7da5af2" providerId="ADAL" clId="{F22DBF15-4384-4547-B47B-131BFDAE6DD7}" dt="2023-06-11T01:47:40.039" v="32" actId="20577"/>
      <pc:docMkLst>
        <pc:docMk/>
      </pc:docMkLst>
      <pc:sldChg chg="modSp">
        <pc:chgData name="Madihah Rehana binti Ku Othman" userId="8d6abce4-d1a6-4791-9622-abfbb7da5af2" providerId="ADAL" clId="{F22DBF15-4384-4547-B47B-131BFDAE6DD7}" dt="2023-06-11T01:45:38.257" v="14" actId="20577"/>
        <pc:sldMkLst>
          <pc:docMk/>
          <pc:sldMk cId="0" sldId="257"/>
        </pc:sldMkLst>
        <pc:spChg chg="mod">
          <ac:chgData name="Madihah Rehana binti Ku Othman" userId="8d6abce4-d1a6-4791-9622-abfbb7da5af2" providerId="ADAL" clId="{F22DBF15-4384-4547-B47B-131BFDAE6DD7}" dt="2023-06-11T01:45:12.261" v="5" actId="20577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adihah Rehana binti Ku Othman" userId="8d6abce4-d1a6-4791-9622-abfbb7da5af2" providerId="ADAL" clId="{F22DBF15-4384-4547-B47B-131BFDAE6DD7}" dt="2023-06-11T01:45:20.995" v="6" actId="2057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Madihah Rehana binti Ku Othman" userId="8d6abce4-d1a6-4791-9622-abfbb7da5af2" providerId="ADAL" clId="{F22DBF15-4384-4547-B47B-131BFDAE6DD7}" dt="2023-06-11T01:45:28.120" v="9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Madihah Rehana binti Ku Othman" userId="8d6abce4-d1a6-4791-9622-abfbb7da5af2" providerId="ADAL" clId="{F22DBF15-4384-4547-B47B-131BFDAE6DD7}" dt="2023-06-11T01:45:38.257" v="14" actId="20577"/>
          <ac:spMkLst>
            <pc:docMk/>
            <pc:sldMk cId="0" sldId="257"/>
            <ac:spMk id="17" creationId="{00000000-0000-0000-0000-000000000000}"/>
          </ac:spMkLst>
        </pc:spChg>
      </pc:sldChg>
      <pc:sldChg chg="modSp">
        <pc:chgData name="Madihah Rehana binti Ku Othman" userId="8d6abce4-d1a6-4791-9622-abfbb7da5af2" providerId="ADAL" clId="{F22DBF15-4384-4547-B47B-131BFDAE6DD7}" dt="2023-06-11T01:46:12.573" v="21" actId="20577"/>
        <pc:sldMkLst>
          <pc:docMk/>
          <pc:sldMk cId="0" sldId="261"/>
        </pc:sldMkLst>
        <pc:spChg chg="mod">
          <ac:chgData name="Madihah Rehana binti Ku Othman" userId="8d6abce4-d1a6-4791-9622-abfbb7da5af2" providerId="ADAL" clId="{F22DBF15-4384-4547-B47B-131BFDAE6DD7}" dt="2023-06-11T01:46:12.573" v="21" actId="20577"/>
          <ac:spMkLst>
            <pc:docMk/>
            <pc:sldMk cId="0" sldId="261"/>
            <ac:spMk id="11" creationId="{00000000-0000-0000-0000-000000000000}"/>
          </ac:spMkLst>
        </pc:spChg>
      </pc:sldChg>
      <pc:sldChg chg="modSp">
        <pc:chgData name="Madihah Rehana binti Ku Othman" userId="8d6abce4-d1a6-4791-9622-abfbb7da5af2" providerId="ADAL" clId="{F22DBF15-4384-4547-B47B-131BFDAE6DD7}" dt="2023-06-11T01:46:23.418" v="22" actId="20577"/>
        <pc:sldMkLst>
          <pc:docMk/>
          <pc:sldMk cId="0" sldId="264"/>
        </pc:sldMkLst>
        <pc:spChg chg="mod">
          <ac:chgData name="Madihah Rehana binti Ku Othman" userId="8d6abce4-d1a6-4791-9622-abfbb7da5af2" providerId="ADAL" clId="{F22DBF15-4384-4547-B47B-131BFDAE6DD7}" dt="2023-06-11T01:46:23.418" v="22" actId="20577"/>
          <ac:spMkLst>
            <pc:docMk/>
            <pc:sldMk cId="0" sldId="264"/>
            <ac:spMk id="9" creationId="{00000000-0000-0000-0000-000000000000}"/>
          </ac:spMkLst>
        </pc:spChg>
      </pc:sldChg>
      <pc:sldChg chg="modSp">
        <pc:chgData name="Madihah Rehana binti Ku Othman" userId="8d6abce4-d1a6-4791-9622-abfbb7da5af2" providerId="ADAL" clId="{F22DBF15-4384-4547-B47B-131BFDAE6DD7}" dt="2023-06-11T01:46:45.884" v="24" actId="20577"/>
        <pc:sldMkLst>
          <pc:docMk/>
          <pc:sldMk cId="0" sldId="267"/>
        </pc:sldMkLst>
        <pc:spChg chg="mod">
          <ac:chgData name="Madihah Rehana binti Ku Othman" userId="8d6abce4-d1a6-4791-9622-abfbb7da5af2" providerId="ADAL" clId="{F22DBF15-4384-4547-B47B-131BFDAE6DD7}" dt="2023-06-11T01:46:43.156" v="23" actId="20577"/>
          <ac:spMkLst>
            <pc:docMk/>
            <pc:sldMk cId="0" sldId="267"/>
            <ac:spMk id="12" creationId="{00000000-0000-0000-0000-000000000000}"/>
          </ac:spMkLst>
        </pc:spChg>
        <pc:spChg chg="mod">
          <ac:chgData name="Madihah Rehana binti Ku Othman" userId="8d6abce4-d1a6-4791-9622-abfbb7da5af2" providerId="ADAL" clId="{F22DBF15-4384-4547-B47B-131BFDAE6DD7}" dt="2023-06-11T01:46:45.884" v="24" actId="20577"/>
          <ac:spMkLst>
            <pc:docMk/>
            <pc:sldMk cId="0" sldId="267"/>
            <ac:spMk id="13" creationId="{00000000-0000-0000-0000-000000000000}"/>
          </ac:spMkLst>
        </pc:spChg>
      </pc:sldChg>
      <pc:sldChg chg="modSp">
        <pc:chgData name="Madihah Rehana binti Ku Othman" userId="8d6abce4-d1a6-4791-9622-abfbb7da5af2" providerId="ADAL" clId="{F22DBF15-4384-4547-B47B-131BFDAE6DD7}" dt="2023-06-11T01:47:27.988" v="30" actId="5793"/>
        <pc:sldMkLst>
          <pc:docMk/>
          <pc:sldMk cId="0" sldId="268"/>
        </pc:sldMkLst>
        <pc:spChg chg="mod">
          <ac:chgData name="Madihah Rehana binti Ku Othman" userId="8d6abce4-d1a6-4791-9622-abfbb7da5af2" providerId="ADAL" clId="{F22DBF15-4384-4547-B47B-131BFDAE6DD7}" dt="2023-06-11T01:47:27.988" v="30" actId="5793"/>
          <ac:spMkLst>
            <pc:docMk/>
            <pc:sldMk cId="0" sldId="268"/>
            <ac:spMk id="17" creationId="{00000000-0000-0000-0000-000000000000}"/>
          </ac:spMkLst>
        </pc:spChg>
        <pc:spChg chg="mod">
          <ac:chgData name="Madihah Rehana binti Ku Othman" userId="8d6abce4-d1a6-4791-9622-abfbb7da5af2" providerId="ADAL" clId="{F22DBF15-4384-4547-B47B-131BFDAE6DD7}" dt="2023-06-11T01:47:21.481" v="25" actId="20577"/>
          <ac:spMkLst>
            <pc:docMk/>
            <pc:sldMk cId="0" sldId="268"/>
            <ac:spMk id="18" creationId="{00000000-0000-0000-0000-000000000000}"/>
          </ac:spMkLst>
        </pc:spChg>
        <pc:spChg chg="mod">
          <ac:chgData name="Madihah Rehana binti Ku Othman" userId="8d6abce4-d1a6-4791-9622-abfbb7da5af2" providerId="ADAL" clId="{F22DBF15-4384-4547-B47B-131BFDAE6DD7}" dt="2023-06-11T01:47:26.634" v="28" actId="20577"/>
          <ac:spMkLst>
            <pc:docMk/>
            <pc:sldMk cId="0" sldId="268"/>
            <ac:spMk id="19" creationId="{00000000-0000-0000-0000-000000000000}"/>
          </ac:spMkLst>
        </pc:spChg>
        <pc:spChg chg="mod">
          <ac:chgData name="Madihah Rehana binti Ku Othman" userId="8d6abce4-d1a6-4791-9622-abfbb7da5af2" providerId="ADAL" clId="{F22DBF15-4384-4547-B47B-131BFDAE6DD7}" dt="2023-06-11T01:47:23.594" v="26" actId="20577"/>
          <ac:spMkLst>
            <pc:docMk/>
            <pc:sldMk cId="0" sldId="268"/>
            <ac:spMk id="20" creationId="{00000000-0000-0000-0000-000000000000}"/>
          </ac:spMkLst>
        </pc:spChg>
        <pc:spChg chg="mod">
          <ac:chgData name="Madihah Rehana binti Ku Othman" userId="8d6abce4-d1a6-4791-9622-abfbb7da5af2" providerId="ADAL" clId="{F22DBF15-4384-4547-B47B-131BFDAE6DD7}" dt="2023-06-11T01:47:25.250" v="27" actId="20577"/>
          <ac:spMkLst>
            <pc:docMk/>
            <pc:sldMk cId="0" sldId="268"/>
            <ac:spMk id="21" creationId="{00000000-0000-0000-0000-000000000000}"/>
          </ac:spMkLst>
        </pc:spChg>
      </pc:sldChg>
      <pc:sldChg chg="modSp">
        <pc:chgData name="Madihah Rehana binti Ku Othman" userId="8d6abce4-d1a6-4791-9622-abfbb7da5af2" providerId="ADAL" clId="{F22DBF15-4384-4547-B47B-131BFDAE6DD7}" dt="2023-06-11T01:47:40.039" v="32" actId="20577"/>
        <pc:sldMkLst>
          <pc:docMk/>
          <pc:sldMk cId="0" sldId="269"/>
        </pc:sldMkLst>
        <pc:spChg chg="mod">
          <ac:chgData name="Madihah Rehana binti Ku Othman" userId="8d6abce4-d1a6-4791-9622-abfbb7da5af2" providerId="ADAL" clId="{F22DBF15-4384-4547-B47B-131BFDAE6DD7}" dt="2023-06-11T01:47:33.440" v="31" actId="20577"/>
          <ac:spMkLst>
            <pc:docMk/>
            <pc:sldMk cId="0" sldId="269"/>
            <ac:spMk id="12" creationId="{00000000-0000-0000-0000-000000000000}"/>
          </ac:spMkLst>
        </pc:spChg>
        <pc:spChg chg="mod">
          <ac:chgData name="Madihah Rehana binti Ku Othman" userId="8d6abce4-d1a6-4791-9622-abfbb7da5af2" providerId="ADAL" clId="{F22DBF15-4384-4547-B47B-131BFDAE6DD7}" dt="2023-06-11T01:47:40.039" v="32" actId="20577"/>
          <ac:spMkLst>
            <pc:docMk/>
            <pc:sldMk cId="0" sldId="269"/>
            <ac:spMk id="13" creationId="{00000000-0000-0000-0000-000000000000}"/>
          </ac:spMkLst>
        </pc:spChg>
      </pc:sldChg>
      <pc:sldChg chg="modSp">
        <pc:chgData name="Madihah Rehana binti Ku Othman" userId="8d6abce4-d1a6-4791-9622-abfbb7da5af2" providerId="ADAL" clId="{F22DBF15-4384-4547-B47B-131BFDAE6DD7}" dt="2023-06-11T01:45:55.195" v="20" actId="5793"/>
        <pc:sldMkLst>
          <pc:docMk/>
          <pc:sldMk cId="3932691851" sldId="272"/>
        </pc:sldMkLst>
        <pc:spChg chg="mod">
          <ac:chgData name="Madihah Rehana binti Ku Othman" userId="8d6abce4-d1a6-4791-9622-abfbb7da5af2" providerId="ADAL" clId="{F22DBF15-4384-4547-B47B-131BFDAE6DD7}" dt="2023-06-11T01:45:55.195" v="20" actId="5793"/>
          <ac:spMkLst>
            <pc:docMk/>
            <pc:sldMk cId="3932691851" sldId="272"/>
            <ac:spMk id="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3C252-876F-4D18-8771-DFC922FC94C0}" type="datetimeFigureOut">
              <a:rPr lang="en-MY" smtClean="0"/>
              <a:t>20/6/2023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A1747-7854-48EB-8A2E-FE944EC80DA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9360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1747-7854-48EB-8A2E-FE944EC80DA1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0161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1930" y="1047196"/>
            <a:ext cx="16064139" cy="4182574"/>
            <a:chOff x="0" y="0"/>
            <a:chExt cx="45219913" cy="11773780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5075133" cy="11629000"/>
            </a:xfrm>
            <a:custGeom>
              <a:avLst/>
              <a:gdLst/>
              <a:ahLst/>
              <a:cxnLst/>
              <a:rect l="l" t="t" r="r" b="b"/>
              <a:pathLst>
                <a:path w="45075133" h="11629000">
                  <a:moveTo>
                    <a:pt x="0" y="0"/>
                  </a:moveTo>
                  <a:lnTo>
                    <a:pt x="45075133" y="0"/>
                  </a:lnTo>
                  <a:lnTo>
                    <a:pt x="45075133" y="11629000"/>
                  </a:lnTo>
                  <a:lnTo>
                    <a:pt x="0" y="1162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5219913" cy="11773780"/>
            </a:xfrm>
            <a:custGeom>
              <a:avLst/>
              <a:gdLst/>
              <a:ahLst/>
              <a:cxnLst/>
              <a:rect l="l" t="t" r="r" b="b"/>
              <a:pathLst>
                <a:path w="45219913" h="11773780">
                  <a:moveTo>
                    <a:pt x="45075134" y="11628999"/>
                  </a:moveTo>
                  <a:lnTo>
                    <a:pt x="45219913" y="11628999"/>
                  </a:lnTo>
                  <a:lnTo>
                    <a:pt x="45219913" y="11773780"/>
                  </a:lnTo>
                  <a:lnTo>
                    <a:pt x="45075134" y="11773780"/>
                  </a:lnTo>
                  <a:lnTo>
                    <a:pt x="45075134" y="1162899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629000"/>
                  </a:lnTo>
                  <a:lnTo>
                    <a:pt x="0" y="11629000"/>
                  </a:lnTo>
                  <a:lnTo>
                    <a:pt x="0" y="144780"/>
                  </a:lnTo>
                  <a:close/>
                  <a:moveTo>
                    <a:pt x="0" y="11629000"/>
                  </a:moveTo>
                  <a:lnTo>
                    <a:pt x="144780" y="11629000"/>
                  </a:lnTo>
                  <a:lnTo>
                    <a:pt x="144780" y="11773780"/>
                  </a:lnTo>
                  <a:lnTo>
                    <a:pt x="0" y="11773780"/>
                  </a:lnTo>
                  <a:lnTo>
                    <a:pt x="0" y="11628999"/>
                  </a:lnTo>
                  <a:close/>
                  <a:moveTo>
                    <a:pt x="45075134" y="144780"/>
                  </a:moveTo>
                  <a:lnTo>
                    <a:pt x="45219913" y="144780"/>
                  </a:lnTo>
                  <a:lnTo>
                    <a:pt x="45219913" y="11629000"/>
                  </a:lnTo>
                  <a:lnTo>
                    <a:pt x="45075134" y="11629000"/>
                  </a:lnTo>
                  <a:lnTo>
                    <a:pt x="45075134" y="144780"/>
                  </a:lnTo>
                  <a:close/>
                  <a:moveTo>
                    <a:pt x="144780" y="11628999"/>
                  </a:moveTo>
                  <a:lnTo>
                    <a:pt x="45075134" y="11628999"/>
                  </a:lnTo>
                  <a:lnTo>
                    <a:pt x="45075134" y="11773780"/>
                  </a:lnTo>
                  <a:lnTo>
                    <a:pt x="144780" y="11773780"/>
                  </a:lnTo>
                  <a:lnTo>
                    <a:pt x="144780" y="11628999"/>
                  </a:lnTo>
                  <a:close/>
                  <a:moveTo>
                    <a:pt x="45075134" y="0"/>
                  </a:moveTo>
                  <a:lnTo>
                    <a:pt x="45219913" y="0"/>
                  </a:lnTo>
                  <a:lnTo>
                    <a:pt x="45219913" y="144780"/>
                  </a:lnTo>
                  <a:lnTo>
                    <a:pt x="45075134" y="144780"/>
                  </a:lnTo>
                  <a:lnTo>
                    <a:pt x="4507513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5075134" y="0"/>
                  </a:lnTo>
                  <a:lnTo>
                    <a:pt x="4507513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90128" y="1365614"/>
            <a:ext cx="15507744" cy="3582732"/>
            <a:chOff x="0" y="0"/>
            <a:chExt cx="41155827" cy="9508173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1011047" cy="9363393"/>
            </a:xfrm>
            <a:custGeom>
              <a:avLst/>
              <a:gdLst/>
              <a:ahLst/>
              <a:cxnLst/>
              <a:rect l="l" t="t" r="r" b="b"/>
              <a:pathLst>
                <a:path w="41011047" h="9363393">
                  <a:moveTo>
                    <a:pt x="0" y="0"/>
                  </a:moveTo>
                  <a:lnTo>
                    <a:pt x="41011046" y="0"/>
                  </a:lnTo>
                  <a:lnTo>
                    <a:pt x="41011046" y="9363393"/>
                  </a:lnTo>
                  <a:lnTo>
                    <a:pt x="0" y="936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1155826" cy="9508173"/>
            </a:xfrm>
            <a:custGeom>
              <a:avLst/>
              <a:gdLst/>
              <a:ahLst/>
              <a:cxnLst/>
              <a:rect l="l" t="t" r="r" b="b"/>
              <a:pathLst>
                <a:path w="41155826" h="9508173">
                  <a:moveTo>
                    <a:pt x="41011047" y="9363393"/>
                  </a:moveTo>
                  <a:lnTo>
                    <a:pt x="41155826" y="9363393"/>
                  </a:lnTo>
                  <a:lnTo>
                    <a:pt x="41155826" y="9508173"/>
                  </a:lnTo>
                  <a:lnTo>
                    <a:pt x="41011047" y="9508173"/>
                  </a:lnTo>
                  <a:lnTo>
                    <a:pt x="41011047" y="93633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363393"/>
                  </a:lnTo>
                  <a:lnTo>
                    <a:pt x="0" y="9363393"/>
                  </a:lnTo>
                  <a:lnTo>
                    <a:pt x="0" y="144780"/>
                  </a:lnTo>
                  <a:close/>
                  <a:moveTo>
                    <a:pt x="0" y="9363393"/>
                  </a:moveTo>
                  <a:lnTo>
                    <a:pt x="144780" y="9363393"/>
                  </a:lnTo>
                  <a:lnTo>
                    <a:pt x="144780" y="9508173"/>
                  </a:lnTo>
                  <a:lnTo>
                    <a:pt x="0" y="9508173"/>
                  </a:lnTo>
                  <a:lnTo>
                    <a:pt x="0" y="9363393"/>
                  </a:lnTo>
                  <a:close/>
                  <a:moveTo>
                    <a:pt x="41011047" y="144780"/>
                  </a:moveTo>
                  <a:lnTo>
                    <a:pt x="41155826" y="144780"/>
                  </a:lnTo>
                  <a:lnTo>
                    <a:pt x="41155826" y="9363393"/>
                  </a:lnTo>
                  <a:lnTo>
                    <a:pt x="41011047" y="9363393"/>
                  </a:lnTo>
                  <a:lnTo>
                    <a:pt x="41011047" y="144780"/>
                  </a:lnTo>
                  <a:close/>
                  <a:moveTo>
                    <a:pt x="144780" y="9363393"/>
                  </a:moveTo>
                  <a:lnTo>
                    <a:pt x="41011047" y="9363393"/>
                  </a:lnTo>
                  <a:lnTo>
                    <a:pt x="41011047" y="9508173"/>
                  </a:lnTo>
                  <a:lnTo>
                    <a:pt x="144780" y="9508173"/>
                  </a:lnTo>
                  <a:lnTo>
                    <a:pt x="144780" y="9363393"/>
                  </a:lnTo>
                  <a:close/>
                  <a:moveTo>
                    <a:pt x="41011047" y="0"/>
                  </a:moveTo>
                  <a:lnTo>
                    <a:pt x="41155826" y="0"/>
                  </a:lnTo>
                  <a:lnTo>
                    <a:pt x="41155826" y="144780"/>
                  </a:lnTo>
                  <a:lnTo>
                    <a:pt x="41011047" y="144780"/>
                  </a:lnTo>
                  <a:lnTo>
                    <a:pt x="4101104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1011047" y="0"/>
                  </a:lnTo>
                  <a:lnTo>
                    <a:pt x="4101104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04762" y="4619199"/>
            <a:ext cx="4395002" cy="67572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88236" y="4619199"/>
            <a:ext cx="4177541" cy="82113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95248" y="4619199"/>
            <a:ext cx="6007015" cy="754413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5674266" y="7756698"/>
            <a:ext cx="6939469" cy="152668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7006" y="1121165"/>
            <a:ext cx="6049526" cy="178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9"/>
              </a:lnSpc>
            </a:pPr>
            <a:r>
              <a:rPr lang="en-US" sz="10599" dirty="0">
                <a:solidFill>
                  <a:srgbClr val="176D46"/>
                </a:solidFill>
                <a:latin typeface="Calibri (MS) Bold"/>
              </a:rPr>
              <a:t>Unit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82225" y="2862258"/>
            <a:ext cx="9439087" cy="1156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0"/>
              </a:lnSpc>
            </a:pPr>
            <a:r>
              <a:rPr lang="en-US" sz="6879" dirty="0">
                <a:solidFill>
                  <a:srgbClr val="000000"/>
                </a:solidFill>
                <a:latin typeface="Calibri (MS) Bold"/>
              </a:rPr>
              <a:t>Kemahiran </a:t>
            </a:r>
            <a:r>
              <a:rPr lang="en-US" sz="6879" dirty="0" err="1">
                <a:solidFill>
                  <a:srgbClr val="000000"/>
                </a:solidFill>
                <a:latin typeface="Calibri (MS) Bold"/>
              </a:rPr>
              <a:t>Saintifik</a:t>
            </a:r>
            <a:endParaRPr lang="en-US" sz="6879" dirty="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182225" y="7721579"/>
            <a:ext cx="9439087" cy="1320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0"/>
              </a:lnSpc>
            </a:pPr>
            <a:r>
              <a:rPr lang="en-US" sz="6879" dirty="0" err="1">
                <a:solidFill>
                  <a:srgbClr val="000000"/>
                </a:solidFill>
                <a:latin typeface="Calibri (MS) Bold"/>
              </a:rPr>
              <a:t>Sains</a:t>
            </a:r>
            <a:r>
              <a:rPr lang="en-US" sz="687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6879" dirty="0" err="1">
                <a:solidFill>
                  <a:srgbClr val="000000"/>
                </a:solidFill>
                <a:latin typeface="Calibri (MS) Bold"/>
              </a:rPr>
              <a:t>Darjah</a:t>
            </a:r>
            <a:r>
              <a:rPr lang="en-US" sz="6879" dirty="0">
                <a:solidFill>
                  <a:srgbClr val="000000"/>
                </a:solidFill>
                <a:latin typeface="Calibri (MS) Bold"/>
              </a:rPr>
              <a:t>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91830" y="3245039"/>
            <a:ext cx="20671660" cy="3796923"/>
            <a:chOff x="0" y="0"/>
            <a:chExt cx="58189900" cy="10688186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58045123" cy="10543406"/>
            </a:xfrm>
            <a:custGeom>
              <a:avLst/>
              <a:gdLst/>
              <a:ahLst/>
              <a:cxnLst/>
              <a:rect l="l" t="t" r="r" b="b"/>
              <a:pathLst>
                <a:path w="58045123" h="10543406">
                  <a:moveTo>
                    <a:pt x="0" y="0"/>
                  </a:moveTo>
                  <a:lnTo>
                    <a:pt x="58045123" y="0"/>
                  </a:lnTo>
                  <a:lnTo>
                    <a:pt x="58045123" y="10543406"/>
                  </a:lnTo>
                  <a:lnTo>
                    <a:pt x="0" y="10543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9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8189899" cy="10688186"/>
            </a:xfrm>
            <a:custGeom>
              <a:avLst/>
              <a:gdLst/>
              <a:ahLst/>
              <a:cxnLst/>
              <a:rect l="l" t="t" r="r" b="b"/>
              <a:pathLst>
                <a:path w="58189899" h="10688186">
                  <a:moveTo>
                    <a:pt x="58045121" y="10543406"/>
                  </a:moveTo>
                  <a:lnTo>
                    <a:pt x="58189899" y="10543406"/>
                  </a:lnTo>
                  <a:lnTo>
                    <a:pt x="58189899" y="10688186"/>
                  </a:lnTo>
                  <a:lnTo>
                    <a:pt x="58045121" y="10688186"/>
                  </a:lnTo>
                  <a:lnTo>
                    <a:pt x="58045121" y="1054340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543406"/>
                  </a:lnTo>
                  <a:lnTo>
                    <a:pt x="0" y="10543406"/>
                  </a:lnTo>
                  <a:lnTo>
                    <a:pt x="0" y="144780"/>
                  </a:lnTo>
                  <a:close/>
                  <a:moveTo>
                    <a:pt x="0" y="10543406"/>
                  </a:moveTo>
                  <a:lnTo>
                    <a:pt x="144780" y="10543406"/>
                  </a:lnTo>
                  <a:lnTo>
                    <a:pt x="144780" y="10688186"/>
                  </a:lnTo>
                  <a:lnTo>
                    <a:pt x="0" y="10688186"/>
                  </a:lnTo>
                  <a:lnTo>
                    <a:pt x="0" y="10543406"/>
                  </a:lnTo>
                  <a:close/>
                  <a:moveTo>
                    <a:pt x="58045121" y="144780"/>
                  </a:moveTo>
                  <a:lnTo>
                    <a:pt x="58189899" y="144780"/>
                  </a:lnTo>
                  <a:lnTo>
                    <a:pt x="58189899" y="10543406"/>
                  </a:lnTo>
                  <a:lnTo>
                    <a:pt x="58045121" y="10543406"/>
                  </a:lnTo>
                  <a:lnTo>
                    <a:pt x="58045121" y="144780"/>
                  </a:lnTo>
                  <a:close/>
                  <a:moveTo>
                    <a:pt x="144780" y="10543406"/>
                  </a:moveTo>
                  <a:lnTo>
                    <a:pt x="58045121" y="10543406"/>
                  </a:lnTo>
                  <a:lnTo>
                    <a:pt x="58045121" y="10688186"/>
                  </a:lnTo>
                  <a:lnTo>
                    <a:pt x="144780" y="10688186"/>
                  </a:lnTo>
                  <a:lnTo>
                    <a:pt x="144780" y="10543406"/>
                  </a:lnTo>
                  <a:close/>
                  <a:moveTo>
                    <a:pt x="58045121" y="0"/>
                  </a:moveTo>
                  <a:lnTo>
                    <a:pt x="58189899" y="0"/>
                  </a:lnTo>
                  <a:lnTo>
                    <a:pt x="58189899" y="144780"/>
                  </a:lnTo>
                  <a:lnTo>
                    <a:pt x="58045121" y="144780"/>
                  </a:lnTo>
                  <a:lnTo>
                    <a:pt x="580451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045121" y="0"/>
                  </a:lnTo>
                  <a:lnTo>
                    <a:pt x="580451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52118" y="3616001"/>
            <a:ext cx="20992237" cy="3054999"/>
            <a:chOff x="0" y="0"/>
            <a:chExt cx="55711059" cy="8107627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5566279" cy="7962847"/>
            </a:xfrm>
            <a:custGeom>
              <a:avLst/>
              <a:gdLst/>
              <a:ahLst/>
              <a:cxnLst/>
              <a:rect l="l" t="t" r="r" b="b"/>
              <a:pathLst>
                <a:path w="55566279" h="7962847">
                  <a:moveTo>
                    <a:pt x="0" y="0"/>
                  </a:moveTo>
                  <a:lnTo>
                    <a:pt x="55566279" y="0"/>
                  </a:lnTo>
                  <a:lnTo>
                    <a:pt x="55566279" y="7962847"/>
                  </a:lnTo>
                  <a:lnTo>
                    <a:pt x="0" y="7962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5711061" cy="8107627"/>
            </a:xfrm>
            <a:custGeom>
              <a:avLst/>
              <a:gdLst/>
              <a:ahLst/>
              <a:cxnLst/>
              <a:rect l="l" t="t" r="r" b="b"/>
              <a:pathLst>
                <a:path w="55711061" h="8107627">
                  <a:moveTo>
                    <a:pt x="55566277" y="7962847"/>
                  </a:moveTo>
                  <a:lnTo>
                    <a:pt x="55711061" y="7962847"/>
                  </a:lnTo>
                  <a:lnTo>
                    <a:pt x="55711061" y="8107627"/>
                  </a:lnTo>
                  <a:lnTo>
                    <a:pt x="55566277" y="8107627"/>
                  </a:lnTo>
                  <a:lnTo>
                    <a:pt x="55566277" y="796284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962847"/>
                  </a:lnTo>
                  <a:lnTo>
                    <a:pt x="0" y="7962847"/>
                  </a:lnTo>
                  <a:lnTo>
                    <a:pt x="0" y="144780"/>
                  </a:lnTo>
                  <a:close/>
                  <a:moveTo>
                    <a:pt x="0" y="7962847"/>
                  </a:moveTo>
                  <a:lnTo>
                    <a:pt x="144780" y="7962847"/>
                  </a:lnTo>
                  <a:lnTo>
                    <a:pt x="144780" y="8107627"/>
                  </a:lnTo>
                  <a:lnTo>
                    <a:pt x="0" y="8107627"/>
                  </a:lnTo>
                  <a:lnTo>
                    <a:pt x="0" y="7962847"/>
                  </a:lnTo>
                  <a:close/>
                  <a:moveTo>
                    <a:pt x="55566277" y="144780"/>
                  </a:moveTo>
                  <a:lnTo>
                    <a:pt x="55711061" y="144780"/>
                  </a:lnTo>
                  <a:lnTo>
                    <a:pt x="55711061" y="7962847"/>
                  </a:lnTo>
                  <a:lnTo>
                    <a:pt x="55566277" y="7962847"/>
                  </a:lnTo>
                  <a:lnTo>
                    <a:pt x="55566277" y="144780"/>
                  </a:lnTo>
                  <a:close/>
                  <a:moveTo>
                    <a:pt x="144780" y="7962847"/>
                  </a:moveTo>
                  <a:lnTo>
                    <a:pt x="55566277" y="7962847"/>
                  </a:lnTo>
                  <a:lnTo>
                    <a:pt x="55566277" y="8107627"/>
                  </a:lnTo>
                  <a:lnTo>
                    <a:pt x="144780" y="8107627"/>
                  </a:lnTo>
                  <a:lnTo>
                    <a:pt x="144780" y="7962847"/>
                  </a:lnTo>
                  <a:close/>
                  <a:moveTo>
                    <a:pt x="55566277" y="0"/>
                  </a:moveTo>
                  <a:lnTo>
                    <a:pt x="55711061" y="0"/>
                  </a:lnTo>
                  <a:lnTo>
                    <a:pt x="55711061" y="144780"/>
                  </a:lnTo>
                  <a:lnTo>
                    <a:pt x="55566277" y="144780"/>
                  </a:lnTo>
                  <a:lnTo>
                    <a:pt x="5556627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566277" y="0"/>
                  </a:lnTo>
                  <a:lnTo>
                    <a:pt x="5556627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87541" y="4310062"/>
            <a:ext cx="16224076" cy="139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59"/>
              </a:lnSpc>
            </a:pPr>
            <a:r>
              <a:rPr lang="en-US" sz="9299" dirty="0">
                <a:solidFill>
                  <a:srgbClr val="176D46"/>
                </a:solidFill>
                <a:latin typeface="Calibri (MS) Bold"/>
              </a:rPr>
              <a:t>Mari </a:t>
            </a:r>
            <a:r>
              <a:rPr lang="en-US" sz="9299" dirty="0" err="1">
                <a:solidFill>
                  <a:srgbClr val="176D46"/>
                </a:solidFill>
                <a:latin typeface="Calibri (MS) Bold"/>
              </a:rPr>
              <a:t>Lihat</a:t>
            </a:r>
            <a:r>
              <a:rPr lang="en-US" sz="9299" dirty="0">
                <a:solidFill>
                  <a:srgbClr val="176D46"/>
                </a:solidFill>
                <a:latin typeface="Calibri (MS) Bold"/>
              </a:rPr>
              <a:t> </a:t>
            </a:r>
            <a:r>
              <a:rPr lang="en-US" sz="9299" dirty="0" err="1">
                <a:solidFill>
                  <a:srgbClr val="176D46"/>
                </a:solidFill>
                <a:latin typeface="Calibri (MS) Bold"/>
              </a:rPr>
              <a:t>Contoh</a:t>
            </a:r>
            <a:r>
              <a:rPr lang="en-US" sz="9299" dirty="0">
                <a:solidFill>
                  <a:srgbClr val="176D46"/>
                </a:solidFill>
                <a:latin typeface="Calibri (MS) Bold"/>
              </a:rPr>
              <a:t>!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6130" y="748453"/>
            <a:ext cx="16855739" cy="8790095"/>
            <a:chOff x="0" y="0"/>
            <a:chExt cx="47448236" cy="2474376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7303456" cy="24598986"/>
            </a:xfrm>
            <a:custGeom>
              <a:avLst/>
              <a:gdLst/>
              <a:ahLst/>
              <a:cxnLst/>
              <a:rect l="l" t="t" r="r" b="b"/>
              <a:pathLst>
                <a:path w="47303456" h="24598986">
                  <a:moveTo>
                    <a:pt x="0" y="0"/>
                  </a:moveTo>
                  <a:lnTo>
                    <a:pt x="47303456" y="0"/>
                  </a:lnTo>
                  <a:lnTo>
                    <a:pt x="47303456" y="24598986"/>
                  </a:lnTo>
                  <a:lnTo>
                    <a:pt x="0" y="2459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7448236" cy="24743767"/>
            </a:xfrm>
            <a:custGeom>
              <a:avLst/>
              <a:gdLst/>
              <a:ahLst/>
              <a:cxnLst/>
              <a:rect l="l" t="t" r="r" b="b"/>
              <a:pathLst>
                <a:path w="47448236" h="24743767">
                  <a:moveTo>
                    <a:pt x="47303457" y="24598987"/>
                  </a:moveTo>
                  <a:lnTo>
                    <a:pt x="47448236" y="24598987"/>
                  </a:lnTo>
                  <a:lnTo>
                    <a:pt x="47448236" y="24743767"/>
                  </a:lnTo>
                  <a:lnTo>
                    <a:pt x="47303457" y="24743767"/>
                  </a:lnTo>
                  <a:lnTo>
                    <a:pt x="47303457" y="2459898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598987"/>
                  </a:lnTo>
                  <a:lnTo>
                    <a:pt x="0" y="24598987"/>
                  </a:lnTo>
                  <a:lnTo>
                    <a:pt x="0" y="144780"/>
                  </a:lnTo>
                  <a:close/>
                  <a:moveTo>
                    <a:pt x="0" y="24598987"/>
                  </a:moveTo>
                  <a:lnTo>
                    <a:pt x="144780" y="24598987"/>
                  </a:lnTo>
                  <a:lnTo>
                    <a:pt x="144780" y="24743767"/>
                  </a:lnTo>
                  <a:lnTo>
                    <a:pt x="0" y="24743767"/>
                  </a:lnTo>
                  <a:lnTo>
                    <a:pt x="0" y="24598987"/>
                  </a:lnTo>
                  <a:close/>
                  <a:moveTo>
                    <a:pt x="47303457" y="144780"/>
                  </a:moveTo>
                  <a:lnTo>
                    <a:pt x="47448236" y="144780"/>
                  </a:lnTo>
                  <a:lnTo>
                    <a:pt x="47448236" y="24598987"/>
                  </a:lnTo>
                  <a:lnTo>
                    <a:pt x="47303457" y="24598987"/>
                  </a:lnTo>
                  <a:lnTo>
                    <a:pt x="47303457" y="144780"/>
                  </a:lnTo>
                  <a:close/>
                  <a:moveTo>
                    <a:pt x="144780" y="24598987"/>
                  </a:moveTo>
                  <a:lnTo>
                    <a:pt x="47303457" y="24598987"/>
                  </a:lnTo>
                  <a:lnTo>
                    <a:pt x="47303457" y="24743767"/>
                  </a:lnTo>
                  <a:lnTo>
                    <a:pt x="144780" y="24743767"/>
                  </a:lnTo>
                  <a:lnTo>
                    <a:pt x="144780" y="24598987"/>
                  </a:lnTo>
                  <a:close/>
                  <a:moveTo>
                    <a:pt x="47303457" y="0"/>
                  </a:moveTo>
                  <a:lnTo>
                    <a:pt x="47448236" y="0"/>
                  </a:lnTo>
                  <a:lnTo>
                    <a:pt x="47448236" y="144780"/>
                  </a:lnTo>
                  <a:lnTo>
                    <a:pt x="47303457" y="144780"/>
                  </a:lnTo>
                  <a:lnTo>
                    <a:pt x="4730345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303457" y="0"/>
                  </a:lnTo>
                  <a:lnTo>
                    <a:pt x="4730345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308947"/>
            <a:ext cx="16230600" cy="8229600"/>
            <a:chOff x="0" y="0"/>
            <a:chExt cx="43074205" cy="2184044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2929426" cy="21695663"/>
            </a:xfrm>
            <a:custGeom>
              <a:avLst/>
              <a:gdLst/>
              <a:ahLst/>
              <a:cxnLst/>
              <a:rect l="l" t="t" r="r" b="b"/>
              <a:pathLst>
                <a:path w="42929426" h="21695663">
                  <a:moveTo>
                    <a:pt x="0" y="0"/>
                  </a:moveTo>
                  <a:lnTo>
                    <a:pt x="42929426" y="0"/>
                  </a:lnTo>
                  <a:lnTo>
                    <a:pt x="42929426" y="21695663"/>
                  </a:lnTo>
                  <a:lnTo>
                    <a:pt x="0" y="2169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3074205" cy="21840442"/>
            </a:xfrm>
            <a:custGeom>
              <a:avLst/>
              <a:gdLst/>
              <a:ahLst/>
              <a:cxnLst/>
              <a:rect l="l" t="t" r="r" b="b"/>
              <a:pathLst>
                <a:path w="43074205" h="21840442">
                  <a:moveTo>
                    <a:pt x="42929426" y="21695662"/>
                  </a:moveTo>
                  <a:lnTo>
                    <a:pt x="43074205" y="21695662"/>
                  </a:lnTo>
                  <a:lnTo>
                    <a:pt x="43074205" y="21840442"/>
                  </a:lnTo>
                  <a:lnTo>
                    <a:pt x="42929426" y="21840442"/>
                  </a:lnTo>
                  <a:lnTo>
                    <a:pt x="42929426" y="216956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95662"/>
                  </a:lnTo>
                  <a:lnTo>
                    <a:pt x="0" y="21695662"/>
                  </a:lnTo>
                  <a:lnTo>
                    <a:pt x="0" y="144780"/>
                  </a:lnTo>
                  <a:close/>
                  <a:moveTo>
                    <a:pt x="0" y="21695662"/>
                  </a:moveTo>
                  <a:lnTo>
                    <a:pt x="144780" y="21695662"/>
                  </a:lnTo>
                  <a:lnTo>
                    <a:pt x="144780" y="21840442"/>
                  </a:lnTo>
                  <a:lnTo>
                    <a:pt x="0" y="21840442"/>
                  </a:lnTo>
                  <a:lnTo>
                    <a:pt x="0" y="21695662"/>
                  </a:lnTo>
                  <a:close/>
                  <a:moveTo>
                    <a:pt x="42929426" y="144780"/>
                  </a:moveTo>
                  <a:lnTo>
                    <a:pt x="43074205" y="144780"/>
                  </a:lnTo>
                  <a:lnTo>
                    <a:pt x="43074205" y="21695662"/>
                  </a:lnTo>
                  <a:lnTo>
                    <a:pt x="42929426" y="21695662"/>
                  </a:lnTo>
                  <a:lnTo>
                    <a:pt x="42929426" y="144780"/>
                  </a:lnTo>
                  <a:close/>
                  <a:moveTo>
                    <a:pt x="144780" y="21695662"/>
                  </a:moveTo>
                  <a:lnTo>
                    <a:pt x="42929426" y="21695662"/>
                  </a:lnTo>
                  <a:lnTo>
                    <a:pt x="42929426" y="21840442"/>
                  </a:lnTo>
                  <a:lnTo>
                    <a:pt x="144780" y="21840442"/>
                  </a:lnTo>
                  <a:lnTo>
                    <a:pt x="144780" y="21695662"/>
                  </a:lnTo>
                  <a:close/>
                  <a:moveTo>
                    <a:pt x="42929426" y="0"/>
                  </a:moveTo>
                  <a:lnTo>
                    <a:pt x="43074205" y="0"/>
                  </a:lnTo>
                  <a:lnTo>
                    <a:pt x="43074205" y="144780"/>
                  </a:lnTo>
                  <a:lnTo>
                    <a:pt x="42929426" y="144780"/>
                  </a:lnTo>
                  <a:lnTo>
                    <a:pt x="4292942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929426" y="0"/>
                  </a:lnTo>
                  <a:lnTo>
                    <a:pt x="4292942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305195" y="4166846"/>
            <a:ext cx="1239263" cy="12392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25738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l="20208" t="24598" r="46836" b="13524"/>
          <a:stretch>
            <a:fillRect/>
          </a:stretch>
        </p:blipFill>
        <p:spPr>
          <a:xfrm>
            <a:off x="1631588" y="2460876"/>
            <a:ext cx="4403799" cy="465120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l="44484" t="24962" r="21687" b="9997"/>
          <a:stretch>
            <a:fillRect/>
          </a:stretch>
        </p:blipFill>
        <p:spPr>
          <a:xfrm>
            <a:off x="6959702" y="2881690"/>
            <a:ext cx="3911516" cy="42303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l="49939" t="54050" r="38344" b="28791"/>
          <a:stretch>
            <a:fillRect/>
          </a:stretch>
        </p:blipFill>
        <p:spPr>
          <a:xfrm>
            <a:off x="11795533" y="2946797"/>
            <a:ext cx="5135281" cy="423038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07419" y="7420597"/>
            <a:ext cx="6370167" cy="12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0"/>
              </a:lnSpc>
            </a:pPr>
            <a:r>
              <a:rPr lang="en-US" sz="8458" dirty="0" err="1">
                <a:solidFill>
                  <a:srgbClr val="000000"/>
                </a:solidFill>
                <a:highlight>
                  <a:srgbClr val="FFFF00"/>
                </a:highlight>
                <a:latin typeface="Calibri (MS) Bold"/>
              </a:rPr>
              <a:t>Lisan</a:t>
            </a:r>
            <a:endParaRPr lang="en-US" sz="8458" dirty="0">
              <a:solidFill>
                <a:srgbClr val="000000"/>
              </a:solidFill>
              <a:highlight>
                <a:srgbClr val="FFFF00"/>
              </a:highlight>
              <a:latin typeface="Calibri (MS)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692160" y="7495398"/>
            <a:ext cx="644660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45"/>
              </a:lnSpc>
            </a:pPr>
            <a:r>
              <a:rPr lang="en-US" sz="7037">
                <a:solidFill>
                  <a:srgbClr val="000000"/>
                </a:solidFill>
                <a:highlight>
                  <a:srgbClr val="FFFF00"/>
                </a:highlight>
                <a:latin typeface="Calibri (MS) Bold"/>
              </a:rPr>
              <a:t>Lakaran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49599" y="7497981"/>
            <a:ext cx="5522270" cy="9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6"/>
              </a:lnSpc>
            </a:pPr>
            <a:r>
              <a:rPr lang="en-US" sz="6397">
                <a:solidFill>
                  <a:srgbClr val="000000"/>
                </a:solidFill>
                <a:highlight>
                  <a:srgbClr val="FFFF00"/>
                </a:highlight>
                <a:latin typeface="Calibri (MS) Bold"/>
              </a:rPr>
              <a:t>Tulisan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70478" y="756497"/>
            <a:ext cx="1644050" cy="1755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5634"/>
              </a:lnSpc>
              <a:spcBef>
                <a:spcPct val="0"/>
              </a:spcBef>
            </a:pPr>
            <a:r>
              <a:rPr lang="en-US" sz="9958" u="none" dirty="0">
                <a:solidFill>
                  <a:srgbClr val="FF0F00"/>
                </a:solidFill>
                <a:latin typeface="Funtastic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09227" y="891111"/>
            <a:ext cx="1612467" cy="1755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5634"/>
              </a:lnSpc>
              <a:spcBef>
                <a:spcPct val="0"/>
              </a:spcBef>
            </a:pPr>
            <a:r>
              <a:rPr lang="en-US" sz="9958" u="none" dirty="0">
                <a:solidFill>
                  <a:srgbClr val="FF0F00"/>
                </a:solidFill>
                <a:latin typeface="Funtastic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69403" y="1051972"/>
            <a:ext cx="1506736" cy="163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4456"/>
              </a:lnSpc>
              <a:spcBef>
                <a:spcPct val="0"/>
              </a:spcBef>
            </a:pPr>
            <a:r>
              <a:rPr lang="en-US" sz="9208" u="none" dirty="0">
                <a:solidFill>
                  <a:srgbClr val="FF0F00"/>
                </a:solidFill>
                <a:latin typeface="Funtastic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6130" y="748453"/>
            <a:ext cx="16855739" cy="8790095"/>
            <a:chOff x="0" y="0"/>
            <a:chExt cx="47448236" cy="2474376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7303456" cy="24598986"/>
            </a:xfrm>
            <a:custGeom>
              <a:avLst/>
              <a:gdLst/>
              <a:ahLst/>
              <a:cxnLst/>
              <a:rect l="l" t="t" r="r" b="b"/>
              <a:pathLst>
                <a:path w="47303456" h="24598986">
                  <a:moveTo>
                    <a:pt x="0" y="0"/>
                  </a:moveTo>
                  <a:lnTo>
                    <a:pt x="47303456" y="0"/>
                  </a:lnTo>
                  <a:lnTo>
                    <a:pt x="47303456" y="24598986"/>
                  </a:lnTo>
                  <a:lnTo>
                    <a:pt x="0" y="2459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7448236" cy="24743767"/>
            </a:xfrm>
            <a:custGeom>
              <a:avLst/>
              <a:gdLst/>
              <a:ahLst/>
              <a:cxnLst/>
              <a:rect l="l" t="t" r="r" b="b"/>
              <a:pathLst>
                <a:path w="47448236" h="24743767">
                  <a:moveTo>
                    <a:pt x="47303457" y="24598987"/>
                  </a:moveTo>
                  <a:lnTo>
                    <a:pt x="47448236" y="24598987"/>
                  </a:lnTo>
                  <a:lnTo>
                    <a:pt x="47448236" y="24743767"/>
                  </a:lnTo>
                  <a:lnTo>
                    <a:pt x="47303457" y="24743767"/>
                  </a:lnTo>
                  <a:lnTo>
                    <a:pt x="47303457" y="2459898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598987"/>
                  </a:lnTo>
                  <a:lnTo>
                    <a:pt x="0" y="24598987"/>
                  </a:lnTo>
                  <a:lnTo>
                    <a:pt x="0" y="144780"/>
                  </a:lnTo>
                  <a:close/>
                  <a:moveTo>
                    <a:pt x="0" y="24598987"/>
                  </a:moveTo>
                  <a:lnTo>
                    <a:pt x="144780" y="24598987"/>
                  </a:lnTo>
                  <a:lnTo>
                    <a:pt x="144780" y="24743767"/>
                  </a:lnTo>
                  <a:lnTo>
                    <a:pt x="0" y="24743767"/>
                  </a:lnTo>
                  <a:lnTo>
                    <a:pt x="0" y="24598987"/>
                  </a:lnTo>
                  <a:close/>
                  <a:moveTo>
                    <a:pt x="47303457" y="144780"/>
                  </a:moveTo>
                  <a:lnTo>
                    <a:pt x="47448236" y="144780"/>
                  </a:lnTo>
                  <a:lnTo>
                    <a:pt x="47448236" y="24598987"/>
                  </a:lnTo>
                  <a:lnTo>
                    <a:pt x="47303457" y="24598987"/>
                  </a:lnTo>
                  <a:lnTo>
                    <a:pt x="47303457" y="144780"/>
                  </a:lnTo>
                  <a:close/>
                  <a:moveTo>
                    <a:pt x="144780" y="24598987"/>
                  </a:moveTo>
                  <a:lnTo>
                    <a:pt x="47303457" y="24598987"/>
                  </a:lnTo>
                  <a:lnTo>
                    <a:pt x="47303457" y="24743767"/>
                  </a:lnTo>
                  <a:lnTo>
                    <a:pt x="144780" y="24743767"/>
                  </a:lnTo>
                  <a:lnTo>
                    <a:pt x="144780" y="24598987"/>
                  </a:lnTo>
                  <a:close/>
                  <a:moveTo>
                    <a:pt x="47303457" y="0"/>
                  </a:moveTo>
                  <a:lnTo>
                    <a:pt x="47448236" y="0"/>
                  </a:lnTo>
                  <a:lnTo>
                    <a:pt x="47448236" y="144780"/>
                  </a:lnTo>
                  <a:lnTo>
                    <a:pt x="47303457" y="144780"/>
                  </a:lnTo>
                  <a:lnTo>
                    <a:pt x="4730345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303457" y="0"/>
                  </a:lnTo>
                  <a:lnTo>
                    <a:pt x="4730345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230600" cy="8229600"/>
            <a:chOff x="0" y="0"/>
            <a:chExt cx="43074205" cy="2184044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2929426" cy="21695663"/>
            </a:xfrm>
            <a:custGeom>
              <a:avLst/>
              <a:gdLst/>
              <a:ahLst/>
              <a:cxnLst/>
              <a:rect l="l" t="t" r="r" b="b"/>
              <a:pathLst>
                <a:path w="42929426" h="21695663">
                  <a:moveTo>
                    <a:pt x="0" y="0"/>
                  </a:moveTo>
                  <a:lnTo>
                    <a:pt x="42929426" y="0"/>
                  </a:lnTo>
                  <a:lnTo>
                    <a:pt x="42929426" y="21695663"/>
                  </a:lnTo>
                  <a:lnTo>
                    <a:pt x="0" y="2169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3074205" cy="21840442"/>
            </a:xfrm>
            <a:custGeom>
              <a:avLst/>
              <a:gdLst/>
              <a:ahLst/>
              <a:cxnLst/>
              <a:rect l="l" t="t" r="r" b="b"/>
              <a:pathLst>
                <a:path w="43074205" h="21840442">
                  <a:moveTo>
                    <a:pt x="42929426" y="21695662"/>
                  </a:moveTo>
                  <a:lnTo>
                    <a:pt x="43074205" y="21695662"/>
                  </a:lnTo>
                  <a:lnTo>
                    <a:pt x="43074205" y="21840442"/>
                  </a:lnTo>
                  <a:lnTo>
                    <a:pt x="42929426" y="21840442"/>
                  </a:lnTo>
                  <a:lnTo>
                    <a:pt x="42929426" y="216956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95662"/>
                  </a:lnTo>
                  <a:lnTo>
                    <a:pt x="0" y="21695662"/>
                  </a:lnTo>
                  <a:lnTo>
                    <a:pt x="0" y="144780"/>
                  </a:lnTo>
                  <a:close/>
                  <a:moveTo>
                    <a:pt x="0" y="21695662"/>
                  </a:moveTo>
                  <a:lnTo>
                    <a:pt x="144780" y="21695662"/>
                  </a:lnTo>
                  <a:lnTo>
                    <a:pt x="144780" y="21840442"/>
                  </a:lnTo>
                  <a:lnTo>
                    <a:pt x="0" y="21840442"/>
                  </a:lnTo>
                  <a:lnTo>
                    <a:pt x="0" y="21695662"/>
                  </a:lnTo>
                  <a:close/>
                  <a:moveTo>
                    <a:pt x="42929426" y="144780"/>
                  </a:moveTo>
                  <a:lnTo>
                    <a:pt x="43074205" y="144780"/>
                  </a:lnTo>
                  <a:lnTo>
                    <a:pt x="43074205" y="21695662"/>
                  </a:lnTo>
                  <a:lnTo>
                    <a:pt x="42929426" y="21695662"/>
                  </a:lnTo>
                  <a:lnTo>
                    <a:pt x="42929426" y="144780"/>
                  </a:lnTo>
                  <a:close/>
                  <a:moveTo>
                    <a:pt x="144780" y="21695662"/>
                  </a:moveTo>
                  <a:lnTo>
                    <a:pt x="42929426" y="21695662"/>
                  </a:lnTo>
                  <a:lnTo>
                    <a:pt x="42929426" y="21840442"/>
                  </a:lnTo>
                  <a:lnTo>
                    <a:pt x="144780" y="21840442"/>
                  </a:lnTo>
                  <a:lnTo>
                    <a:pt x="144780" y="21695662"/>
                  </a:lnTo>
                  <a:close/>
                  <a:moveTo>
                    <a:pt x="42929426" y="0"/>
                  </a:moveTo>
                  <a:lnTo>
                    <a:pt x="43074205" y="0"/>
                  </a:lnTo>
                  <a:lnTo>
                    <a:pt x="43074205" y="144780"/>
                  </a:lnTo>
                  <a:lnTo>
                    <a:pt x="42929426" y="144780"/>
                  </a:lnTo>
                  <a:lnTo>
                    <a:pt x="4292942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929426" y="0"/>
                  </a:lnTo>
                  <a:lnTo>
                    <a:pt x="4292942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91699" y="1685741"/>
            <a:ext cx="3467601" cy="757255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40737" y="2071424"/>
            <a:ext cx="11403368" cy="467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39"/>
              </a:lnSpc>
            </a:pPr>
            <a:r>
              <a:rPr lang="en-US" sz="13456" dirty="0">
                <a:solidFill>
                  <a:srgbClr val="02127B"/>
                </a:solidFill>
                <a:latin typeface="Calibri (MS) Bold"/>
              </a:rPr>
              <a:t>Kemahiran </a:t>
            </a:r>
            <a:r>
              <a:rPr lang="en-US" sz="13456" dirty="0" err="1">
                <a:solidFill>
                  <a:srgbClr val="02127B"/>
                </a:solidFill>
                <a:latin typeface="Calibri (MS) Bold"/>
              </a:rPr>
              <a:t>Manipulatif</a:t>
            </a:r>
            <a:endParaRPr lang="en-US" sz="13456" dirty="0">
              <a:solidFill>
                <a:srgbClr val="02127B"/>
              </a:solidFill>
              <a:latin typeface="Calibri (MS)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7870861" y="-67752"/>
            <a:ext cx="9611760" cy="10422503"/>
            <a:chOff x="0" y="0"/>
            <a:chExt cx="23165997" cy="25120028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23021217" cy="24975249"/>
            </a:xfrm>
            <a:custGeom>
              <a:avLst/>
              <a:gdLst/>
              <a:ahLst/>
              <a:cxnLst/>
              <a:rect l="l" t="t" r="r" b="b"/>
              <a:pathLst>
                <a:path w="23021217" h="24975249">
                  <a:moveTo>
                    <a:pt x="0" y="0"/>
                  </a:moveTo>
                  <a:lnTo>
                    <a:pt x="23021217" y="0"/>
                  </a:lnTo>
                  <a:lnTo>
                    <a:pt x="23021217" y="24975249"/>
                  </a:lnTo>
                  <a:lnTo>
                    <a:pt x="0" y="24975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3165997" cy="25120028"/>
            </a:xfrm>
            <a:custGeom>
              <a:avLst/>
              <a:gdLst/>
              <a:ahLst/>
              <a:cxnLst/>
              <a:rect l="l" t="t" r="r" b="b"/>
              <a:pathLst>
                <a:path w="23165997" h="25120028">
                  <a:moveTo>
                    <a:pt x="23021217" y="24975248"/>
                  </a:moveTo>
                  <a:lnTo>
                    <a:pt x="23165997" y="24975248"/>
                  </a:lnTo>
                  <a:lnTo>
                    <a:pt x="23165997" y="25120028"/>
                  </a:lnTo>
                  <a:lnTo>
                    <a:pt x="23021217" y="25120028"/>
                  </a:lnTo>
                  <a:lnTo>
                    <a:pt x="23021217" y="2497524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975248"/>
                  </a:lnTo>
                  <a:lnTo>
                    <a:pt x="0" y="24975248"/>
                  </a:lnTo>
                  <a:lnTo>
                    <a:pt x="0" y="144780"/>
                  </a:lnTo>
                  <a:close/>
                  <a:moveTo>
                    <a:pt x="0" y="24975248"/>
                  </a:moveTo>
                  <a:lnTo>
                    <a:pt x="144780" y="24975248"/>
                  </a:lnTo>
                  <a:lnTo>
                    <a:pt x="144780" y="25120028"/>
                  </a:lnTo>
                  <a:lnTo>
                    <a:pt x="0" y="25120028"/>
                  </a:lnTo>
                  <a:lnTo>
                    <a:pt x="0" y="24975248"/>
                  </a:lnTo>
                  <a:close/>
                  <a:moveTo>
                    <a:pt x="23021217" y="144780"/>
                  </a:moveTo>
                  <a:lnTo>
                    <a:pt x="23165997" y="144780"/>
                  </a:lnTo>
                  <a:lnTo>
                    <a:pt x="23165997" y="24975248"/>
                  </a:lnTo>
                  <a:lnTo>
                    <a:pt x="23021217" y="24975248"/>
                  </a:lnTo>
                  <a:lnTo>
                    <a:pt x="23021217" y="144780"/>
                  </a:lnTo>
                  <a:close/>
                  <a:moveTo>
                    <a:pt x="144780" y="24975248"/>
                  </a:moveTo>
                  <a:lnTo>
                    <a:pt x="23021217" y="24975248"/>
                  </a:lnTo>
                  <a:lnTo>
                    <a:pt x="23021217" y="25120028"/>
                  </a:lnTo>
                  <a:lnTo>
                    <a:pt x="144780" y="25120028"/>
                  </a:lnTo>
                  <a:lnTo>
                    <a:pt x="144780" y="24975248"/>
                  </a:lnTo>
                  <a:close/>
                  <a:moveTo>
                    <a:pt x="23021217" y="0"/>
                  </a:moveTo>
                  <a:lnTo>
                    <a:pt x="23165997" y="0"/>
                  </a:lnTo>
                  <a:lnTo>
                    <a:pt x="23165997" y="144780"/>
                  </a:lnTo>
                  <a:lnTo>
                    <a:pt x="23021217" y="144780"/>
                  </a:lnTo>
                  <a:lnTo>
                    <a:pt x="230212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3021217" y="0"/>
                  </a:lnTo>
                  <a:lnTo>
                    <a:pt x="230212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8214840" y="-7547"/>
            <a:ext cx="9160510" cy="10185795"/>
            <a:chOff x="0" y="0"/>
            <a:chExt cx="22698924" cy="25239490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22554144" cy="25094709"/>
            </a:xfrm>
            <a:custGeom>
              <a:avLst/>
              <a:gdLst/>
              <a:ahLst/>
              <a:cxnLst/>
              <a:rect l="l" t="t" r="r" b="b"/>
              <a:pathLst>
                <a:path w="22554144" h="25094709">
                  <a:moveTo>
                    <a:pt x="0" y="0"/>
                  </a:moveTo>
                  <a:lnTo>
                    <a:pt x="22554144" y="0"/>
                  </a:lnTo>
                  <a:lnTo>
                    <a:pt x="22554144" y="25094709"/>
                  </a:lnTo>
                  <a:lnTo>
                    <a:pt x="0" y="25094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2698925" cy="25239490"/>
            </a:xfrm>
            <a:custGeom>
              <a:avLst/>
              <a:gdLst/>
              <a:ahLst/>
              <a:cxnLst/>
              <a:rect l="l" t="t" r="r" b="b"/>
              <a:pathLst>
                <a:path w="22698925" h="25239490">
                  <a:moveTo>
                    <a:pt x="22554144" y="25094710"/>
                  </a:moveTo>
                  <a:lnTo>
                    <a:pt x="22698925" y="25094710"/>
                  </a:lnTo>
                  <a:lnTo>
                    <a:pt x="22698925" y="25239490"/>
                  </a:lnTo>
                  <a:lnTo>
                    <a:pt x="22554144" y="25239490"/>
                  </a:lnTo>
                  <a:lnTo>
                    <a:pt x="22554144" y="250947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94710"/>
                  </a:lnTo>
                  <a:lnTo>
                    <a:pt x="0" y="25094710"/>
                  </a:lnTo>
                  <a:lnTo>
                    <a:pt x="0" y="144780"/>
                  </a:lnTo>
                  <a:close/>
                  <a:moveTo>
                    <a:pt x="0" y="25094710"/>
                  </a:moveTo>
                  <a:lnTo>
                    <a:pt x="144780" y="25094710"/>
                  </a:lnTo>
                  <a:lnTo>
                    <a:pt x="144780" y="25239490"/>
                  </a:lnTo>
                  <a:lnTo>
                    <a:pt x="0" y="25239490"/>
                  </a:lnTo>
                  <a:lnTo>
                    <a:pt x="0" y="25094710"/>
                  </a:lnTo>
                  <a:close/>
                  <a:moveTo>
                    <a:pt x="22554144" y="144780"/>
                  </a:moveTo>
                  <a:lnTo>
                    <a:pt x="22698925" y="144780"/>
                  </a:lnTo>
                  <a:lnTo>
                    <a:pt x="22698925" y="25094710"/>
                  </a:lnTo>
                  <a:lnTo>
                    <a:pt x="22554144" y="25094710"/>
                  </a:lnTo>
                  <a:lnTo>
                    <a:pt x="22554144" y="144780"/>
                  </a:lnTo>
                  <a:close/>
                  <a:moveTo>
                    <a:pt x="144780" y="25094710"/>
                  </a:moveTo>
                  <a:lnTo>
                    <a:pt x="22554144" y="25094710"/>
                  </a:lnTo>
                  <a:lnTo>
                    <a:pt x="22554144" y="25239490"/>
                  </a:lnTo>
                  <a:lnTo>
                    <a:pt x="144780" y="25239490"/>
                  </a:lnTo>
                  <a:lnTo>
                    <a:pt x="144780" y="25094710"/>
                  </a:lnTo>
                  <a:close/>
                  <a:moveTo>
                    <a:pt x="22554144" y="0"/>
                  </a:moveTo>
                  <a:lnTo>
                    <a:pt x="22698925" y="0"/>
                  </a:lnTo>
                  <a:lnTo>
                    <a:pt x="22698925" y="144780"/>
                  </a:lnTo>
                  <a:lnTo>
                    <a:pt x="22554144" y="144780"/>
                  </a:lnTo>
                  <a:lnTo>
                    <a:pt x="2255414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554144" y="0"/>
                  </a:lnTo>
                  <a:lnTo>
                    <a:pt x="2255414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1674" y="2388629"/>
            <a:ext cx="6470523" cy="822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4764"/>
            <a:ext cx="6175910" cy="474773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354182" y="725180"/>
            <a:ext cx="8881827" cy="195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5"/>
              </a:lnSpc>
            </a:pPr>
            <a:r>
              <a:rPr lang="en-US" sz="6454">
                <a:solidFill>
                  <a:srgbClr val="176D46"/>
                </a:solidFill>
                <a:latin typeface="League Spartan"/>
              </a:rPr>
              <a:t>Kemahiran manipulatif ialah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98524" y="3630390"/>
            <a:ext cx="10789469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8"/>
              </a:lnSpc>
              <a:spcBef>
                <a:spcPct val="0"/>
              </a:spcBef>
            </a:pPr>
            <a:r>
              <a:rPr lang="en-US" sz="7290" dirty="0">
                <a:solidFill>
                  <a:srgbClr val="FF0F00"/>
                </a:solidFill>
                <a:latin typeface="Calibri (MS) Bold"/>
              </a:rPr>
              <a:t>Kemahiran </a:t>
            </a:r>
            <a:r>
              <a:rPr lang="en-US" sz="7290" dirty="0" err="1">
                <a:solidFill>
                  <a:srgbClr val="FF0F00"/>
                </a:solidFill>
                <a:latin typeface="Calibri (MS) Bold"/>
              </a:rPr>
              <a:t>psikomotor</a:t>
            </a:r>
            <a:r>
              <a:rPr lang="en-US" sz="729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7290" dirty="0" err="1">
                <a:solidFill>
                  <a:srgbClr val="000000"/>
                </a:solidFill>
                <a:latin typeface="Calibri (MS) Bold"/>
              </a:rPr>
              <a:t>semasa</a:t>
            </a:r>
            <a:r>
              <a:rPr lang="en-US" sz="729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7290" dirty="0" err="1">
                <a:solidFill>
                  <a:srgbClr val="000000"/>
                </a:solidFill>
                <a:latin typeface="Calibri (MS) Bold"/>
              </a:rPr>
              <a:t>menjalankan</a:t>
            </a:r>
            <a:r>
              <a:rPr lang="en-US" sz="729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7290" dirty="0" err="1">
                <a:solidFill>
                  <a:srgbClr val="000000"/>
                </a:solidFill>
                <a:latin typeface="Calibri (MS) Bold"/>
              </a:rPr>
              <a:t>penyiasatan</a:t>
            </a:r>
            <a:r>
              <a:rPr lang="en-US" sz="729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7290" dirty="0" err="1">
                <a:solidFill>
                  <a:srgbClr val="000000"/>
                </a:solidFill>
                <a:latin typeface="Calibri (MS) Bold"/>
              </a:rPr>
              <a:t>sains</a:t>
            </a:r>
            <a:r>
              <a:rPr lang="en-US" sz="7290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3438" y="591830"/>
            <a:ext cx="4946433" cy="2447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7"/>
              </a:lnSpc>
            </a:pPr>
            <a:r>
              <a:rPr lang="en-US" sz="3384" dirty="0" err="1">
                <a:solidFill>
                  <a:srgbClr val="000000"/>
                </a:solidFill>
                <a:latin typeface="Calibri (MS) Bold"/>
              </a:rPr>
              <a:t>Psikomotor</a:t>
            </a:r>
            <a:r>
              <a:rPr lang="en-US" sz="3384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3384" dirty="0" err="1">
                <a:solidFill>
                  <a:srgbClr val="000000"/>
                </a:solidFill>
                <a:latin typeface="Calibri (MS) Bold"/>
              </a:rPr>
              <a:t>ialah</a:t>
            </a:r>
            <a:r>
              <a:rPr lang="en-US" sz="3384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3384" dirty="0" err="1">
                <a:solidFill>
                  <a:srgbClr val="000000"/>
                </a:solidFill>
                <a:latin typeface="Calibri (MS) Bold"/>
              </a:rPr>
              <a:t>kemahiran</a:t>
            </a:r>
            <a:r>
              <a:rPr lang="en-US" sz="3384" dirty="0">
                <a:solidFill>
                  <a:srgbClr val="000000"/>
                </a:solidFill>
                <a:latin typeface="Calibri (MS) Bold"/>
              </a:rPr>
              <a:t> yang berkaitan dengan </a:t>
            </a:r>
            <a:r>
              <a:rPr lang="en-US" sz="3384" dirty="0" err="1">
                <a:solidFill>
                  <a:srgbClr val="000000"/>
                </a:solidFill>
                <a:latin typeface="Calibri (MS) Bold"/>
              </a:rPr>
              <a:t>pergerakan</a:t>
            </a:r>
            <a:r>
              <a:rPr lang="en-US" sz="3384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3384" dirty="0" err="1">
                <a:solidFill>
                  <a:srgbClr val="000000"/>
                </a:solidFill>
                <a:latin typeface="Calibri (MS) Bold"/>
              </a:rPr>
              <a:t>tubuh</a:t>
            </a:r>
            <a:r>
              <a:rPr lang="en-US" sz="3384" dirty="0">
                <a:solidFill>
                  <a:srgbClr val="000000"/>
                </a:solidFill>
                <a:latin typeface="Calibri (MS) Bold"/>
              </a:rPr>
              <a:t> dan aktiviti mental.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133DD887-4FC9-EA75-C966-07CF81E6B640}"/>
              </a:ext>
            </a:extLst>
          </p:cNvPr>
          <p:cNvSpPr/>
          <p:nvPr/>
        </p:nvSpPr>
        <p:spPr>
          <a:xfrm>
            <a:off x="4474837" y="5998321"/>
            <a:ext cx="1094211" cy="1066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F48450-6B2D-B6C0-227A-65D01518E6AF}"/>
              </a:ext>
            </a:extLst>
          </p:cNvPr>
          <p:cNvSpPr/>
          <p:nvPr/>
        </p:nvSpPr>
        <p:spPr>
          <a:xfrm>
            <a:off x="12644061" y="5480463"/>
            <a:ext cx="1094211" cy="1066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2FEB15-AD90-02FB-FF56-0ED07C4156FB}"/>
              </a:ext>
            </a:extLst>
          </p:cNvPr>
          <p:cNvSpPr/>
          <p:nvPr/>
        </p:nvSpPr>
        <p:spPr>
          <a:xfrm>
            <a:off x="12379680" y="204102"/>
            <a:ext cx="1094211" cy="1066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DFD30F-CAFE-0FE4-B4AE-00CF8206907E}"/>
              </a:ext>
            </a:extLst>
          </p:cNvPr>
          <p:cNvSpPr/>
          <p:nvPr/>
        </p:nvSpPr>
        <p:spPr>
          <a:xfrm>
            <a:off x="8289909" y="1202445"/>
            <a:ext cx="1094211" cy="1066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5DE643-EC9A-7264-6C04-678672992EDA}"/>
              </a:ext>
            </a:extLst>
          </p:cNvPr>
          <p:cNvSpPr/>
          <p:nvPr/>
        </p:nvSpPr>
        <p:spPr>
          <a:xfrm>
            <a:off x="4280320" y="155131"/>
            <a:ext cx="1094211" cy="1066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2334" y="0"/>
            <a:ext cx="3891192" cy="387599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29868" t="-102979" r="-279813" b="-14150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0F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21377" y="5382308"/>
            <a:ext cx="4052149" cy="4036320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03241" t="-248807" r="-360529" b="-2623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0F0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661972" y="2296196"/>
            <a:ext cx="4659255" cy="4641055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16165" t="-238389" r="-227894" b="-2551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0F00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204956" y="0"/>
            <a:ext cx="3891192" cy="387599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356629" t="-114060" r="-284744" b="-20482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0F00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368108" y="5462472"/>
            <a:ext cx="3891192" cy="3875992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92078" t="-170044" r="-239851" b="-3050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0F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0" y="9247178"/>
            <a:ext cx="6661972" cy="7579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6285"/>
              </a:lnSpc>
            </a:pPr>
            <a:r>
              <a:rPr lang="en-US" sz="4489" dirty="0" err="1">
                <a:solidFill>
                  <a:srgbClr val="000000"/>
                </a:solidFill>
                <a:latin typeface="Calibri (MS) Bold"/>
              </a:rPr>
              <a:t>Mengendalikan</a:t>
            </a:r>
            <a:r>
              <a:rPr lang="en-US" sz="4489" dirty="0">
                <a:solidFill>
                  <a:srgbClr val="000000"/>
                </a:solidFill>
                <a:latin typeface="Calibri (MS) Bold"/>
              </a:rPr>
              <a:t> specimen.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7140" y="3704542"/>
            <a:ext cx="5513082" cy="15658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6285"/>
              </a:lnSpc>
            </a:pPr>
            <a:r>
              <a:rPr lang="en-US" sz="4489" dirty="0">
                <a:solidFill>
                  <a:srgbClr val="000000"/>
                </a:solidFill>
                <a:latin typeface="Calibri (MS) Bold"/>
              </a:rPr>
              <a:t>Menggunakan </a:t>
            </a:r>
            <a:r>
              <a:rPr lang="en-US" sz="4489" dirty="0" err="1">
                <a:solidFill>
                  <a:srgbClr val="000000"/>
                </a:solidFill>
                <a:latin typeface="Calibri (MS) Bold"/>
              </a:rPr>
              <a:t>alatan</a:t>
            </a:r>
            <a:r>
              <a:rPr lang="en-US" sz="4489" dirty="0">
                <a:solidFill>
                  <a:srgbClr val="000000"/>
                </a:solidFill>
                <a:latin typeface="Calibri (MS) Bold"/>
              </a:rPr>
              <a:t> dan </a:t>
            </a:r>
            <a:r>
              <a:rPr lang="en-US" sz="4489" dirty="0" err="1">
                <a:solidFill>
                  <a:srgbClr val="000000"/>
                </a:solidFill>
                <a:latin typeface="Calibri (MS) Bold"/>
              </a:rPr>
              <a:t>bahan</a:t>
            </a:r>
            <a:r>
              <a:rPr lang="en-US" sz="448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489" dirty="0" err="1">
                <a:solidFill>
                  <a:srgbClr val="000000"/>
                </a:solidFill>
                <a:latin typeface="Calibri (MS) Bold"/>
              </a:rPr>
              <a:t>sains</a:t>
            </a:r>
            <a:r>
              <a:rPr lang="en-US" sz="4489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90222" y="7080576"/>
            <a:ext cx="6661972" cy="7579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6285"/>
              </a:lnSpc>
            </a:pPr>
            <a:r>
              <a:rPr lang="en-US" sz="4489" dirty="0" err="1">
                <a:solidFill>
                  <a:srgbClr val="000000"/>
                </a:solidFill>
                <a:latin typeface="Calibri (MS) Bold"/>
              </a:rPr>
              <a:t>Membuat</a:t>
            </a:r>
            <a:r>
              <a:rPr lang="en-US" sz="448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489" dirty="0" err="1">
                <a:solidFill>
                  <a:srgbClr val="000000"/>
                </a:solidFill>
                <a:latin typeface="Calibri (MS) Bold"/>
              </a:rPr>
              <a:t>lakaran</a:t>
            </a:r>
            <a:r>
              <a:rPr lang="en-US" sz="4489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73628" y="3837530"/>
            <a:ext cx="6661972" cy="7579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6285"/>
              </a:lnSpc>
            </a:pPr>
            <a:r>
              <a:rPr lang="en-US" sz="4489" dirty="0" err="1">
                <a:solidFill>
                  <a:srgbClr val="000000"/>
                </a:solidFill>
                <a:latin typeface="Calibri (MS) Bold"/>
              </a:rPr>
              <a:t>Membersihkan</a:t>
            </a:r>
            <a:r>
              <a:rPr lang="en-US" sz="448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489" dirty="0" err="1">
                <a:solidFill>
                  <a:srgbClr val="000000"/>
                </a:solidFill>
                <a:latin typeface="Calibri (MS) Bold"/>
              </a:rPr>
              <a:t>alatan</a:t>
            </a:r>
            <a:r>
              <a:rPr lang="en-US" sz="4489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19566" y="9247178"/>
            <a:ext cx="6661972" cy="7579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6285"/>
              </a:lnSpc>
            </a:pPr>
            <a:r>
              <a:rPr lang="en-US" sz="4489" dirty="0" err="1">
                <a:solidFill>
                  <a:srgbClr val="000000"/>
                </a:solidFill>
                <a:latin typeface="Calibri (MS) Bold"/>
              </a:rPr>
              <a:t>Menyimpan</a:t>
            </a:r>
            <a:r>
              <a:rPr lang="en-US" sz="448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489" dirty="0" err="1">
                <a:solidFill>
                  <a:srgbClr val="000000"/>
                </a:solidFill>
                <a:latin typeface="Calibri (MS) Bold"/>
              </a:rPr>
              <a:t>alatan</a:t>
            </a:r>
            <a:r>
              <a:rPr lang="en-US" sz="4489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40555" y="-131537"/>
            <a:ext cx="1281947" cy="15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2191"/>
              </a:lnSpc>
              <a:spcBef>
                <a:spcPct val="0"/>
              </a:spcBef>
            </a:pPr>
            <a:r>
              <a:rPr lang="en-US" sz="7765" dirty="0">
                <a:solidFill>
                  <a:srgbClr val="000000"/>
                </a:solidFill>
                <a:latin typeface="Funtastic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36241" y="5807526"/>
            <a:ext cx="1250016" cy="1552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1887"/>
              </a:lnSpc>
              <a:spcBef>
                <a:spcPct val="0"/>
              </a:spcBef>
            </a:pPr>
            <a:r>
              <a:rPr lang="en-US" sz="7571" dirty="0">
                <a:solidFill>
                  <a:srgbClr val="000000"/>
                </a:solidFill>
                <a:latin typeface="Funtastic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55367" y="944703"/>
            <a:ext cx="1255960" cy="156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1944"/>
              </a:lnSpc>
              <a:spcBef>
                <a:spcPct val="0"/>
              </a:spcBef>
            </a:pPr>
            <a:r>
              <a:rPr lang="en-US" sz="7607">
                <a:solidFill>
                  <a:srgbClr val="000000"/>
                </a:solidFill>
                <a:latin typeface="Funtastic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52195" y="-49911"/>
            <a:ext cx="1145073" cy="142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89"/>
              </a:lnSpc>
              <a:spcBef>
                <a:spcPct val="0"/>
              </a:spcBef>
            </a:pPr>
            <a:r>
              <a:rPr lang="en-US" sz="6935">
                <a:solidFill>
                  <a:srgbClr val="000000"/>
                </a:solidFill>
                <a:latin typeface="Funtastic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03108" y="5179900"/>
            <a:ext cx="1203697" cy="15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1446"/>
              </a:lnSpc>
              <a:spcBef>
                <a:spcPct val="0"/>
              </a:spcBef>
            </a:pPr>
            <a:r>
              <a:rPr lang="en-US" sz="7291">
                <a:solidFill>
                  <a:srgbClr val="000000"/>
                </a:solidFill>
                <a:latin typeface="Funtastic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424876" y="427067"/>
            <a:ext cx="20671660" cy="9432865"/>
            <a:chOff x="0" y="0"/>
            <a:chExt cx="58189900" cy="26553141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58045123" cy="26408363"/>
            </a:xfrm>
            <a:custGeom>
              <a:avLst/>
              <a:gdLst/>
              <a:ahLst/>
              <a:cxnLst/>
              <a:rect l="l" t="t" r="r" b="b"/>
              <a:pathLst>
                <a:path w="58045123" h="26408363">
                  <a:moveTo>
                    <a:pt x="0" y="0"/>
                  </a:moveTo>
                  <a:lnTo>
                    <a:pt x="58045123" y="0"/>
                  </a:lnTo>
                  <a:lnTo>
                    <a:pt x="58045123" y="26408363"/>
                  </a:lnTo>
                  <a:lnTo>
                    <a:pt x="0" y="264083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8189899" cy="26553142"/>
            </a:xfrm>
            <a:custGeom>
              <a:avLst/>
              <a:gdLst/>
              <a:ahLst/>
              <a:cxnLst/>
              <a:rect l="l" t="t" r="r" b="b"/>
              <a:pathLst>
                <a:path w="58189899" h="26553142">
                  <a:moveTo>
                    <a:pt x="58045121" y="26408360"/>
                  </a:moveTo>
                  <a:lnTo>
                    <a:pt x="58189899" y="26408360"/>
                  </a:lnTo>
                  <a:lnTo>
                    <a:pt x="58189899" y="26553142"/>
                  </a:lnTo>
                  <a:lnTo>
                    <a:pt x="58045121" y="26553142"/>
                  </a:lnTo>
                  <a:lnTo>
                    <a:pt x="58045121" y="264083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6408360"/>
                  </a:lnTo>
                  <a:lnTo>
                    <a:pt x="0" y="26408360"/>
                  </a:lnTo>
                  <a:lnTo>
                    <a:pt x="0" y="144780"/>
                  </a:lnTo>
                  <a:close/>
                  <a:moveTo>
                    <a:pt x="0" y="26408360"/>
                  </a:moveTo>
                  <a:lnTo>
                    <a:pt x="144780" y="26408360"/>
                  </a:lnTo>
                  <a:lnTo>
                    <a:pt x="144780" y="26553142"/>
                  </a:lnTo>
                  <a:lnTo>
                    <a:pt x="0" y="26553142"/>
                  </a:lnTo>
                  <a:lnTo>
                    <a:pt x="0" y="26408360"/>
                  </a:lnTo>
                  <a:close/>
                  <a:moveTo>
                    <a:pt x="58045121" y="144780"/>
                  </a:moveTo>
                  <a:lnTo>
                    <a:pt x="58189899" y="144780"/>
                  </a:lnTo>
                  <a:lnTo>
                    <a:pt x="58189899" y="26408360"/>
                  </a:lnTo>
                  <a:lnTo>
                    <a:pt x="58045121" y="26408360"/>
                  </a:lnTo>
                  <a:lnTo>
                    <a:pt x="58045121" y="144780"/>
                  </a:lnTo>
                  <a:close/>
                  <a:moveTo>
                    <a:pt x="144780" y="26408360"/>
                  </a:moveTo>
                  <a:lnTo>
                    <a:pt x="58045121" y="26408360"/>
                  </a:lnTo>
                  <a:lnTo>
                    <a:pt x="58045121" y="26553142"/>
                  </a:lnTo>
                  <a:lnTo>
                    <a:pt x="144780" y="26553142"/>
                  </a:lnTo>
                  <a:lnTo>
                    <a:pt x="144780" y="26408360"/>
                  </a:lnTo>
                  <a:close/>
                  <a:moveTo>
                    <a:pt x="58045121" y="0"/>
                  </a:moveTo>
                  <a:lnTo>
                    <a:pt x="58189899" y="0"/>
                  </a:lnTo>
                  <a:lnTo>
                    <a:pt x="58189899" y="144780"/>
                  </a:lnTo>
                  <a:lnTo>
                    <a:pt x="58045121" y="144780"/>
                  </a:lnTo>
                  <a:lnTo>
                    <a:pt x="580451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045121" y="0"/>
                  </a:lnTo>
                  <a:lnTo>
                    <a:pt x="580451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52118" y="741626"/>
            <a:ext cx="20992237" cy="8907357"/>
            <a:chOff x="0" y="0"/>
            <a:chExt cx="55711059" cy="23639134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5566279" cy="23494354"/>
            </a:xfrm>
            <a:custGeom>
              <a:avLst/>
              <a:gdLst/>
              <a:ahLst/>
              <a:cxnLst/>
              <a:rect l="l" t="t" r="r" b="b"/>
              <a:pathLst>
                <a:path w="55566279" h="23494354">
                  <a:moveTo>
                    <a:pt x="0" y="0"/>
                  </a:moveTo>
                  <a:lnTo>
                    <a:pt x="55566279" y="0"/>
                  </a:lnTo>
                  <a:lnTo>
                    <a:pt x="55566279" y="23494354"/>
                  </a:lnTo>
                  <a:lnTo>
                    <a:pt x="0" y="23494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5711061" cy="23639134"/>
            </a:xfrm>
            <a:custGeom>
              <a:avLst/>
              <a:gdLst/>
              <a:ahLst/>
              <a:cxnLst/>
              <a:rect l="l" t="t" r="r" b="b"/>
              <a:pathLst>
                <a:path w="55711061" h="23639134">
                  <a:moveTo>
                    <a:pt x="55566277" y="23494355"/>
                  </a:moveTo>
                  <a:lnTo>
                    <a:pt x="55711061" y="23494355"/>
                  </a:lnTo>
                  <a:lnTo>
                    <a:pt x="55711061" y="23639134"/>
                  </a:lnTo>
                  <a:lnTo>
                    <a:pt x="55566277" y="23639134"/>
                  </a:lnTo>
                  <a:lnTo>
                    <a:pt x="55566277" y="2349435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4355"/>
                  </a:lnTo>
                  <a:lnTo>
                    <a:pt x="0" y="23494355"/>
                  </a:lnTo>
                  <a:lnTo>
                    <a:pt x="0" y="144780"/>
                  </a:lnTo>
                  <a:close/>
                  <a:moveTo>
                    <a:pt x="0" y="23494355"/>
                  </a:moveTo>
                  <a:lnTo>
                    <a:pt x="144780" y="23494355"/>
                  </a:lnTo>
                  <a:lnTo>
                    <a:pt x="144780" y="23639134"/>
                  </a:lnTo>
                  <a:lnTo>
                    <a:pt x="0" y="23639134"/>
                  </a:lnTo>
                  <a:lnTo>
                    <a:pt x="0" y="23494355"/>
                  </a:lnTo>
                  <a:close/>
                  <a:moveTo>
                    <a:pt x="55566277" y="144780"/>
                  </a:moveTo>
                  <a:lnTo>
                    <a:pt x="55711061" y="144780"/>
                  </a:lnTo>
                  <a:lnTo>
                    <a:pt x="55711061" y="23494355"/>
                  </a:lnTo>
                  <a:lnTo>
                    <a:pt x="55566277" y="23494355"/>
                  </a:lnTo>
                  <a:lnTo>
                    <a:pt x="55566277" y="144780"/>
                  </a:lnTo>
                  <a:close/>
                  <a:moveTo>
                    <a:pt x="144780" y="23494355"/>
                  </a:moveTo>
                  <a:lnTo>
                    <a:pt x="55566277" y="23494355"/>
                  </a:lnTo>
                  <a:lnTo>
                    <a:pt x="55566277" y="23639134"/>
                  </a:lnTo>
                  <a:lnTo>
                    <a:pt x="144780" y="23639134"/>
                  </a:lnTo>
                  <a:lnTo>
                    <a:pt x="144780" y="23494355"/>
                  </a:lnTo>
                  <a:close/>
                  <a:moveTo>
                    <a:pt x="55566277" y="0"/>
                  </a:moveTo>
                  <a:lnTo>
                    <a:pt x="55711061" y="0"/>
                  </a:lnTo>
                  <a:lnTo>
                    <a:pt x="55711061" y="144780"/>
                  </a:lnTo>
                  <a:lnTo>
                    <a:pt x="55566277" y="144780"/>
                  </a:lnTo>
                  <a:lnTo>
                    <a:pt x="5556627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566277" y="0"/>
                  </a:lnTo>
                  <a:lnTo>
                    <a:pt x="5556627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07883" y="208886"/>
            <a:ext cx="7588262" cy="92681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0366" y="2962730"/>
            <a:ext cx="5287238" cy="533391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7735708">
            <a:off x="9396180" y="1914843"/>
            <a:ext cx="6450041" cy="475690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79134" y="849707"/>
            <a:ext cx="8165354" cy="119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dirty="0">
                <a:solidFill>
                  <a:srgbClr val="176D46"/>
                </a:solidFill>
                <a:latin typeface="Funtastic"/>
              </a:rPr>
              <a:t>JOM BUAT!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9134" y="2086384"/>
            <a:ext cx="8165354" cy="697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6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Ambil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sehelai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daun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1079501" lvl="1" indent="-539750">
              <a:lnSpc>
                <a:spcPts val="6000"/>
              </a:lnSpc>
              <a:buFont typeface="Arial"/>
              <a:buChar char="•"/>
            </a:pP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Perhatikan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daun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tersebut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menggunakan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kanta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pembesar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1079501" lvl="1" indent="-539750">
              <a:lnSpc>
                <a:spcPts val="6000"/>
              </a:lnSpc>
              <a:buFont typeface="Arial"/>
              <a:buChar char="•"/>
            </a:pP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Lakarkan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bentuk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daun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tersebut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1079501" lvl="1" indent="-539750">
              <a:lnSpc>
                <a:spcPts val="6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Ambil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daun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yang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berlainan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bentuk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, dan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ulangi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langkah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1 </a:t>
            </a:r>
            <a:r>
              <a:rPr lang="en-US" sz="5000" dirty="0" err="1">
                <a:solidFill>
                  <a:srgbClr val="000000"/>
                </a:solidFill>
                <a:latin typeface="Calibri" panose="020F0502020204030204" pitchFamily="34" charset="0"/>
              </a:rPr>
              <a:t>hingga</a:t>
            </a:r>
            <a:r>
              <a:rPr lang="en-US" sz="5000" dirty="0">
                <a:solidFill>
                  <a:srgbClr val="000000"/>
                </a:solidFill>
                <a:latin typeface="Calibri" panose="020F0502020204030204" pitchFamily="34" charset="0"/>
              </a:rPr>
              <a:t> 3.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6130" y="748453"/>
            <a:ext cx="16855739" cy="8790095"/>
            <a:chOff x="0" y="0"/>
            <a:chExt cx="47448236" cy="2474376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7303456" cy="24598986"/>
            </a:xfrm>
            <a:custGeom>
              <a:avLst/>
              <a:gdLst/>
              <a:ahLst/>
              <a:cxnLst/>
              <a:rect l="l" t="t" r="r" b="b"/>
              <a:pathLst>
                <a:path w="47303456" h="24598986">
                  <a:moveTo>
                    <a:pt x="0" y="0"/>
                  </a:moveTo>
                  <a:lnTo>
                    <a:pt x="47303456" y="0"/>
                  </a:lnTo>
                  <a:lnTo>
                    <a:pt x="47303456" y="24598986"/>
                  </a:lnTo>
                  <a:lnTo>
                    <a:pt x="0" y="2459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7448236" cy="24743767"/>
            </a:xfrm>
            <a:custGeom>
              <a:avLst/>
              <a:gdLst/>
              <a:ahLst/>
              <a:cxnLst/>
              <a:rect l="l" t="t" r="r" b="b"/>
              <a:pathLst>
                <a:path w="47448236" h="24743767">
                  <a:moveTo>
                    <a:pt x="47303457" y="24598987"/>
                  </a:moveTo>
                  <a:lnTo>
                    <a:pt x="47448236" y="24598987"/>
                  </a:lnTo>
                  <a:lnTo>
                    <a:pt x="47448236" y="24743767"/>
                  </a:lnTo>
                  <a:lnTo>
                    <a:pt x="47303457" y="24743767"/>
                  </a:lnTo>
                  <a:lnTo>
                    <a:pt x="47303457" y="2459898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598987"/>
                  </a:lnTo>
                  <a:lnTo>
                    <a:pt x="0" y="24598987"/>
                  </a:lnTo>
                  <a:lnTo>
                    <a:pt x="0" y="144780"/>
                  </a:lnTo>
                  <a:close/>
                  <a:moveTo>
                    <a:pt x="0" y="24598987"/>
                  </a:moveTo>
                  <a:lnTo>
                    <a:pt x="144780" y="24598987"/>
                  </a:lnTo>
                  <a:lnTo>
                    <a:pt x="144780" y="24743767"/>
                  </a:lnTo>
                  <a:lnTo>
                    <a:pt x="0" y="24743767"/>
                  </a:lnTo>
                  <a:lnTo>
                    <a:pt x="0" y="24598987"/>
                  </a:lnTo>
                  <a:close/>
                  <a:moveTo>
                    <a:pt x="47303457" y="144780"/>
                  </a:moveTo>
                  <a:lnTo>
                    <a:pt x="47448236" y="144780"/>
                  </a:lnTo>
                  <a:lnTo>
                    <a:pt x="47448236" y="24598987"/>
                  </a:lnTo>
                  <a:lnTo>
                    <a:pt x="47303457" y="24598987"/>
                  </a:lnTo>
                  <a:lnTo>
                    <a:pt x="47303457" y="144780"/>
                  </a:lnTo>
                  <a:close/>
                  <a:moveTo>
                    <a:pt x="144780" y="24598987"/>
                  </a:moveTo>
                  <a:lnTo>
                    <a:pt x="47303457" y="24598987"/>
                  </a:lnTo>
                  <a:lnTo>
                    <a:pt x="47303457" y="24743767"/>
                  </a:lnTo>
                  <a:lnTo>
                    <a:pt x="144780" y="24743767"/>
                  </a:lnTo>
                  <a:lnTo>
                    <a:pt x="144780" y="24598987"/>
                  </a:lnTo>
                  <a:close/>
                  <a:moveTo>
                    <a:pt x="47303457" y="0"/>
                  </a:moveTo>
                  <a:lnTo>
                    <a:pt x="47448236" y="0"/>
                  </a:lnTo>
                  <a:lnTo>
                    <a:pt x="47448236" y="144780"/>
                  </a:lnTo>
                  <a:lnTo>
                    <a:pt x="47303457" y="144780"/>
                  </a:lnTo>
                  <a:lnTo>
                    <a:pt x="4730345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303457" y="0"/>
                  </a:lnTo>
                  <a:lnTo>
                    <a:pt x="4730345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230600" cy="8229600"/>
            <a:chOff x="0" y="0"/>
            <a:chExt cx="43074205" cy="2184044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2929426" cy="21695663"/>
            </a:xfrm>
            <a:custGeom>
              <a:avLst/>
              <a:gdLst/>
              <a:ahLst/>
              <a:cxnLst/>
              <a:rect l="l" t="t" r="r" b="b"/>
              <a:pathLst>
                <a:path w="42929426" h="21695663">
                  <a:moveTo>
                    <a:pt x="0" y="0"/>
                  </a:moveTo>
                  <a:lnTo>
                    <a:pt x="42929426" y="0"/>
                  </a:lnTo>
                  <a:lnTo>
                    <a:pt x="42929426" y="21695663"/>
                  </a:lnTo>
                  <a:lnTo>
                    <a:pt x="0" y="2169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3074205" cy="21840442"/>
            </a:xfrm>
            <a:custGeom>
              <a:avLst/>
              <a:gdLst/>
              <a:ahLst/>
              <a:cxnLst/>
              <a:rect l="l" t="t" r="r" b="b"/>
              <a:pathLst>
                <a:path w="43074205" h="21840442">
                  <a:moveTo>
                    <a:pt x="42929426" y="21695662"/>
                  </a:moveTo>
                  <a:lnTo>
                    <a:pt x="43074205" y="21695662"/>
                  </a:lnTo>
                  <a:lnTo>
                    <a:pt x="43074205" y="21840442"/>
                  </a:lnTo>
                  <a:lnTo>
                    <a:pt x="42929426" y="21840442"/>
                  </a:lnTo>
                  <a:lnTo>
                    <a:pt x="42929426" y="216956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95662"/>
                  </a:lnTo>
                  <a:lnTo>
                    <a:pt x="0" y="21695662"/>
                  </a:lnTo>
                  <a:lnTo>
                    <a:pt x="0" y="144780"/>
                  </a:lnTo>
                  <a:close/>
                  <a:moveTo>
                    <a:pt x="0" y="21695662"/>
                  </a:moveTo>
                  <a:lnTo>
                    <a:pt x="144780" y="21695662"/>
                  </a:lnTo>
                  <a:lnTo>
                    <a:pt x="144780" y="21840442"/>
                  </a:lnTo>
                  <a:lnTo>
                    <a:pt x="0" y="21840442"/>
                  </a:lnTo>
                  <a:lnTo>
                    <a:pt x="0" y="21695662"/>
                  </a:lnTo>
                  <a:close/>
                  <a:moveTo>
                    <a:pt x="42929426" y="144780"/>
                  </a:moveTo>
                  <a:lnTo>
                    <a:pt x="43074205" y="144780"/>
                  </a:lnTo>
                  <a:lnTo>
                    <a:pt x="43074205" y="21695662"/>
                  </a:lnTo>
                  <a:lnTo>
                    <a:pt x="42929426" y="21695662"/>
                  </a:lnTo>
                  <a:lnTo>
                    <a:pt x="42929426" y="144780"/>
                  </a:lnTo>
                  <a:close/>
                  <a:moveTo>
                    <a:pt x="144780" y="21695662"/>
                  </a:moveTo>
                  <a:lnTo>
                    <a:pt x="42929426" y="21695662"/>
                  </a:lnTo>
                  <a:lnTo>
                    <a:pt x="42929426" y="21840442"/>
                  </a:lnTo>
                  <a:lnTo>
                    <a:pt x="144780" y="21840442"/>
                  </a:lnTo>
                  <a:lnTo>
                    <a:pt x="144780" y="21695662"/>
                  </a:lnTo>
                  <a:close/>
                  <a:moveTo>
                    <a:pt x="42929426" y="0"/>
                  </a:moveTo>
                  <a:lnTo>
                    <a:pt x="43074205" y="0"/>
                  </a:lnTo>
                  <a:lnTo>
                    <a:pt x="43074205" y="144780"/>
                  </a:lnTo>
                  <a:lnTo>
                    <a:pt x="42929426" y="144780"/>
                  </a:lnTo>
                  <a:lnTo>
                    <a:pt x="4292942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929426" y="0"/>
                  </a:lnTo>
                  <a:lnTo>
                    <a:pt x="4292942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991" y="-222191"/>
            <a:ext cx="4503201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672742" y="1133544"/>
            <a:ext cx="2635621" cy="382240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89521" y="1647657"/>
            <a:ext cx="3076710" cy="33082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955246" y="1631246"/>
            <a:ext cx="3720560" cy="293318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30391" y="4564432"/>
            <a:ext cx="2874680" cy="313145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756497" y="5722451"/>
            <a:ext cx="2714868" cy="271486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88220" y="5722451"/>
            <a:ext cx="2808330" cy="280833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 rot="-680813">
            <a:off x="-16168" y="1563257"/>
            <a:ext cx="4367073" cy="1451015"/>
          </a:xfrm>
          <a:prstGeom prst="rect">
            <a:avLst/>
          </a:prstGeom>
        </p:spPr>
        <p:txBody>
          <a:bodyPr lIns="0" tIns="0" rIns="0" bIns="0" rtlCol="0" anchor="t">
            <a:prstTxWarp prst="textArchDown">
              <a:avLst/>
            </a:prstTxWarp>
            <a:spAutoFit/>
          </a:bodyPr>
          <a:lstStyle/>
          <a:p>
            <a:pPr algn="ctr">
              <a:lnSpc>
                <a:spcPts val="7237"/>
              </a:lnSpc>
            </a:pPr>
            <a:r>
              <a:rPr lang="en-US" sz="5169" dirty="0" err="1">
                <a:solidFill>
                  <a:srgbClr val="000000"/>
                </a:solidFill>
                <a:latin typeface="Calibri (MS) Bold"/>
              </a:rPr>
              <a:t>Peralatan</a:t>
            </a:r>
            <a:r>
              <a:rPr lang="en-US" sz="5169" dirty="0">
                <a:solidFill>
                  <a:srgbClr val="000000"/>
                </a:solidFill>
                <a:latin typeface="Calibri (MS) Bold"/>
              </a:rPr>
              <a:t> Sains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54623" y="5028661"/>
            <a:ext cx="3141927" cy="64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 dirty="0" err="1">
                <a:solidFill>
                  <a:srgbClr val="000000"/>
                </a:solidFill>
                <a:highlight>
                  <a:srgbClr val="FFFF00"/>
                </a:highlight>
                <a:latin typeface="Calibri (MS) Bold"/>
              </a:rPr>
              <a:t>Penunu</a:t>
            </a:r>
            <a:r>
              <a:rPr lang="en-US" sz="3831" dirty="0">
                <a:solidFill>
                  <a:srgbClr val="000000"/>
                </a:solidFill>
                <a:highlight>
                  <a:srgbClr val="FFFF00"/>
                </a:highlight>
                <a:latin typeface="Calibri (MS) Bold"/>
              </a:rPr>
              <a:t> </a:t>
            </a:r>
            <a:r>
              <a:rPr lang="en-US" sz="3831" dirty="0" err="1">
                <a:solidFill>
                  <a:srgbClr val="000000"/>
                </a:solidFill>
                <a:highlight>
                  <a:srgbClr val="FFFF00"/>
                </a:highlight>
                <a:latin typeface="Calibri (MS) Bold"/>
              </a:rPr>
              <a:t>bunsen</a:t>
            </a:r>
            <a:endParaRPr lang="en-US" sz="3831" dirty="0">
              <a:solidFill>
                <a:srgbClr val="000000"/>
              </a:solidFill>
              <a:highlight>
                <a:srgbClr val="FFFF00"/>
              </a:highlight>
              <a:latin typeface="Calibri (MS)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70773" y="5028661"/>
            <a:ext cx="2110052" cy="64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>
                <a:solidFill>
                  <a:srgbClr val="000000"/>
                </a:solidFill>
                <a:highlight>
                  <a:srgbClr val="FFFF00"/>
                </a:highlight>
                <a:latin typeface="Calibri (MS) Bold"/>
              </a:rPr>
              <a:t>Tabung uji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86700" y="4991100"/>
            <a:ext cx="2543704" cy="64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>
                <a:solidFill>
                  <a:srgbClr val="000000"/>
                </a:solidFill>
                <a:highlight>
                  <a:srgbClr val="FFFF00"/>
                </a:highlight>
                <a:latin typeface="Calibri (MS) Bold"/>
              </a:rPr>
              <a:t>Termometer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86048" y="7543491"/>
            <a:ext cx="2163366" cy="649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 dirty="0" err="1">
                <a:solidFill>
                  <a:srgbClr val="000000"/>
                </a:solidFill>
                <a:highlight>
                  <a:srgbClr val="FFFF00"/>
                </a:highlight>
                <a:latin typeface="Calibri (MS) Bold"/>
              </a:rPr>
              <a:t>Mikroskop</a:t>
            </a:r>
            <a:endParaRPr lang="en-US" sz="3831" dirty="0">
              <a:solidFill>
                <a:srgbClr val="000000"/>
              </a:solidFill>
              <a:highlight>
                <a:srgbClr val="FFFF00"/>
              </a:highlight>
              <a:latin typeface="Calibri (MS)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22454" y="8378381"/>
            <a:ext cx="3539860" cy="64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>
                <a:solidFill>
                  <a:srgbClr val="000000"/>
                </a:solidFill>
                <a:highlight>
                  <a:srgbClr val="FFFF00"/>
                </a:highlight>
                <a:latin typeface="Calibri (MS) Bold"/>
              </a:rPr>
              <a:t>Silinder penyukat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35784" y="8378381"/>
            <a:ext cx="1800754" cy="64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>
                <a:solidFill>
                  <a:srgbClr val="000000"/>
                </a:solidFill>
                <a:highlight>
                  <a:srgbClr val="FFFF00"/>
                </a:highlight>
                <a:latin typeface="Calibri (MS) Bold"/>
              </a:rPr>
              <a:t>Teleskop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91830" y="1519756"/>
            <a:ext cx="20671660" cy="5103288"/>
            <a:chOff x="0" y="0"/>
            <a:chExt cx="58189900" cy="14365551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58045123" cy="14220772"/>
            </a:xfrm>
            <a:custGeom>
              <a:avLst/>
              <a:gdLst/>
              <a:ahLst/>
              <a:cxnLst/>
              <a:rect l="l" t="t" r="r" b="b"/>
              <a:pathLst>
                <a:path w="58045123" h="14220772">
                  <a:moveTo>
                    <a:pt x="0" y="0"/>
                  </a:moveTo>
                  <a:lnTo>
                    <a:pt x="58045123" y="0"/>
                  </a:lnTo>
                  <a:lnTo>
                    <a:pt x="58045123" y="14220772"/>
                  </a:lnTo>
                  <a:lnTo>
                    <a:pt x="0" y="14220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8189899" cy="14365551"/>
            </a:xfrm>
            <a:custGeom>
              <a:avLst/>
              <a:gdLst/>
              <a:ahLst/>
              <a:cxnLst/>
              <a:rect l="l" t="t" r="r" b="b"/>
              <a:pathLst>
                <a:path w="58189899" h="14365551">
                  <a:moveTo>
                    <a:pt x="58045121" y="14220772"/>
                  </a:moveTo>
                  <a:lnTo>
                    <a:pt x="58189899" y="14220772"/>
                  </a:lnTo>
                  <a:lnTo>
                    <a:pt x="58189899" y="14365551"/>
                  </a:lnTo>
                  <a:lnTo>
                    <a:pt x="58045121" y="14365551"/>
                  </a:lnTo>
                  <a:lnTo>
                    <a:pt x="58045121" y="1422077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220772"/>
                  </a:lnTo>
                  <a:lnTo>
                    <a:pt x="0" y="14220772"/>
                  </a:lnTo>
                  <a:lnTo>
                    <a:pt x="0" y="144780"/>
                  </a:lnTo>
                  <a:close/>
                  <a:moveTo>
                    <a:pt x="0" y="14220772"/>
                  </a:moveTo>
                  <a:lnTo>
                    <a:pt x="144780" y="14220772"/>
                  </a:lnTo>
                  <a:lnTo>
                    <a:pt x="144780" y="14365551"/>
                  </a:lnTo>
                  <a:lnTo>
                    <a:pt x="0" y="14365551"/>
                  </a:lnTo>
                  <a:lnTo>
                    <a:pt x="0" y="14220772"/>
                  </a:lnTo>
                  <a:close/>
                  <a:moveTo>
                    <a:pt x="58045121" y="144780"/>
                  </a:moveTo>
                  <a:lnTo>
                    <a:pt x="58189899" y="144780"/>
                  </a:lnTo>
                  <a:lnTo>
                    <a:pt x="58189899" y="14220772"/>
                  </a:lnTo>
                  <a:lnTo>
                    <a:pt x="58045121" y="14220772"/>
                  </a:lnTo>
                  <a:lnTo>
                    <a:pt x="58045121" y="144780"/>
                  </a:lnTo>
                  <a:close/>
                  <a:moveTo>
                    <a:pt x="144780" y="14220772"/>
                  </a:moveTo>
                  <a:lnTo>
                    <a:pt x="58045121" y="14220772"/>
                  </a:lnTo>
                  <a:lnTo>
                    <a:pt x="58045121" y="14365551"/>
                  </a:lnTo>
                  <a:lnTo>
                    <a:pt x="144780" y="14365551"/>
                  </a:lnTo>
                  <a:lnTo>
                    <a:pt x="144780" y="14220772"/>
                  </a:lnTo>
                  <a:close/>
                  <a:moveTo>
                    <a:pt x="58045121" y="0"/>
                  </a:moveTo>
                  <a:lnTo>
                    <a:pt x="58189899" y="0"/>
                  </a:lnTo>
                  <a:lnTo>
                    <a:pt x="58189899" y="144780"/>
                  </a:lnTo>
                  <a:lnTo>
                    <a:pt x="58045121" y="144780"/>
                  </a:lnTo>
                  <a:lnTo>
                    <a:pt x="580451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045121" y="0"/>
                  </a:lnTo>
                  <a:lnTo>
                    <a:pt x="580451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52118" y="1871044"/>
            <a:ext cx="20992237" cy="4388499"/>
            <a:chOff x="0" y="0"/>
            <a:chExt cx="55711059" cy="11646586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5566279" cy="11501807"/>
            </a:xfrm>
            <a:custGeom>
              <a:avLst/>
              <a:gdLst/>
              <a:ahLst/>
              <a:cxnLst/>
              <a:rect l="l" t="t" r="r" b="b"/>
              <a:pathLst>
                <a:path w="55566279" h="11501807">
                  <a:moveTo>
                    <a:pt x="0" y="0"/>
                  </a:moveTo>
                  <a:lnTo>
                    <a:pt x="55566279" y="0"/>
                  </a:lnTo>
                  <a:lnTo>
                    <a:pt x="55566279" y="11501807"/>
                  </a:lnTo>
                  <a:lnTo>
                    <a:pt x="0" y="11501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5711061" cy="11646587"/>
            </a:xfrm>
            <a:custGeom>
              <a:avLst/>
              <a:gdLst/>
              <a:ahLst/>
              <a:cxnLst/>
              <a:rect l="l" t="t" r="r" b="b"/>
              <a:pathLst>
                <a:path w="55711061" h="11646587">
                  <a:moveTo>
                    <a:pt x="55566277" y="11501806"/>
                  </a:moveTo>
                  <a:lnTo>
                    <a:pt x="55711061" y="11501806"/>
                  </a:lnTo>
                  <a:lnTo>
                    <a:pt x="55711061" y="11646587"/>
                  </a:lnTo>
                  <a:lnTo>
                    <a:pt x="55566277" y="11646587"/>
                  </a:lnTo>
                  <a:lnTo>
                    <a:pt x="55566277" y="1150180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501806"/>
                  </a:lnTo>
                  <a:lnTo>
                    <a:pt x="0" y="11501806"/>
                  </a:lnTo>
                  <a:lnTo>
                    <a:pt x="0" y="144780"/>
                  </a:lnTo>
                  <a:close/>
                  <a:moveTo>
                    <a:pt x="0" y="11501806"/>
                  </a:moveTo>
                  <a:lnTo>
                    <a:pt x="144780" y="11501806"/>
                  </a:lnTo>
                  <a:lnTo>
                    <a:pt x="144780" y="11646587"/>
                  </a:lnTo>
                  <a:lnTo>
                    <a:pt x="0" y="11646587"/>
                  </a:lnTo>
                  <a:lnTo>
                    <a:pt x="0" y="11501806"/>
                  </a:lnTo>
                  <a:close/>
                  <a:moveTo>
                    <a:pt x="55566277" y="144780"/>
                  </a:moveTo>
                  <a:lnTo>
                    <a:pt x="55711061" y="144780"/>
                  </a:lnTo>
                  <a:lnTo>
                    <a:pt x="55711061" y="11501806"/>
                  </a:lnTo>
                  <a:lnTo>
                    <a:pt x="55566277" y="11501806"/>
                  </a:lnTo>
                  <a:lnTo>
                    <a:pt x="55566277" y="144780"/>
                  </a:lnTo>
                  <a:close/>
                  <a:moveTo>
                    <a:pt x="144780" y="11501806"/>
                  </a:moveTo>
                  <a:lnTo>
                    <a:pt x="55566277" y="11501806"/>
                  </a:lnTo>
                  <a:lnTo>
                    <a:pt x="55566277" y="11646587"/>
                  </a:lnTo>
                  <a:lnTo>
                    <a:pt x="144780" y="11646587"/>
                  </a:lnTo>
                  <a:lnTo>
                    <a:pt x="144780" y="11501806"/>
                  </a:lnTo>
                  <a:close/>
                  <a:moveTo>
                    <a:pt x="55566277" y="0"/>
                  </a:moveTo>
                  <a:lnTo>
                    <a:pt x="55711061" y="0"/>
                  </a:lnTo>
                  <a:lnTo>
                    <a:pt x="55711061" y="144780"/>
                  </a:lnTo>
                  <a:lnTo>
                    <a:pt x="55566277" y="144780"/>
                  </a:lnTo>
                  <a:lnTo>
                    <a:pt x="5556627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566277" y="0"/>
                  </a:lnTo>
                  <a:lnTo>
                    <a:pt x="5556627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293078" y="2216197"/>
            <a:ext cx="6847276" cy="905424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02158" y="2006647"/>
            <a:ext cx="12009679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13"/>
              </a:lnSpc>
            </a:pPr>
            <a:r>
              <a:rPr lang="en-US" sz="10428" dirty="0" err="1">
                <a:solidFill>
                  <a:srgbClr val="176D46"/>
                </a:solidFill>
                <a:latin typeface="Funtastic"/>
              </a:rPr>
              <a:t>Sekian</a:t>
            </a:r>
            <a:r>
              <a:rPr lang="en-US" sz="10428" dirty="0">
                <a:solidFill>
                  <a:srgbClr val="176D46"/>
                </a:solidFill>
                <a:latin typeface="Funtastic"/>
              </a:rPr>
              <a:t>, </a:t>
            </a:r>
          </a:p>
          <a:p>
            <a:pPr algn="ctr">
              <a:lnSpc>
                <a:spcPts val="12513"/>
              </a:lnSpc>
            </a:pPr>
            <a:r>
              <a:rPr lang="en-US" sz="10428" dirty="0" err="1">
                <a:solidFill>
                  <a:srgbClr val="176D46"/>
                </a:solidFill>
                <a:latin typeface="Funtastic"/>
              </a:rPr>
              <a:t>Terima</a:t>
            </a:r>
            <a:r>
              <a:rPr lang="en-US" sz="10428" dirty="0">
                <a:solidFill>
                  <a:srgbClr val="176D46"/>
                </a:solidFill>
                <a:latin typeface="Funtastic"/>
              </a:rPr>
              <a:t> Kasih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91830" y="422290"/>
            <a:ext cx="20671660" cy="9566122"/>
            <a:chOff x="0" y="0"/>
            <a:chExt cx="58189900" cy="26928253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58045123" cy="26783475"/>
            </a:xfrm>
            <a:custGeom>
              <a:avLst/>
              <a:gdLst/>
              <a:ahLst/>
              <a:cxnLst/>
              <a:rect l="l" t="t" r="r" b="b"/>
              <a:pathLst>
                <a:path w="58045123" h="26783475">
                  <a:moveTo>
                    <a:pt x="0" y="0"/>
                  </a:moveTo>
                  <a:lnTo>
                    <a:pt x="58045123" y="0"/>
                  </a:lnTo>
                  <a:lnTo>
                    <a:pt x="58045123" y="26783475"/>
                  </a:lnTo>
                  <a:lnTo>
                    <a:pt x="0" y="26783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8189899" cy="26928254"/>
            </a:xfrm>
            <a:custGeom>
              <a:avLst/>
              <a:gdLst/>
              <a:ahLst/>
              <a:cxnLst/>
              <a:rect l="l" t="t" r="r" b="b"/>
              <a:pathLst>
                <a:path w="58189899" h="26928254">
                  <a:moveTo>
                    <a:pt x="58045121" y="26783472"/>
                  </a:moveTo>
                  <a:lnTo>
                    <a:pt x="58189899" y="26783472"/>
                  </a:lnTo>
                  <a:lnTo>
                    <a:pt x="58189899" y="26928254"/>
                  </a:lnTo>
                  <a:lnTo>
                    <a:pt x="58045121" y="26928254"/>
                  </a:lnTo>
                  <a:lnTo>
                    <a:pt x="58045121" y="2678347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6783472"/>
                  </a:lnTo>
                  <a:lnTo>
                    <a:pt x="0" y="26783472"/>
                  </a:lnTo>
                  <a:lnTo>
                    <a:pt x="0" y="144780"/>
                  </a:lnTo>
                  <a:close/>
                  <a:moveTo>
                    <a:pt x="0" y="26783472"/>
                  </a:moveTo>
                  <a:lnTo>
                    <a:pt x="144780" y="26783472"/>
                  </a:lnTo>
                  <a:lnTo>
                    <a:pt x="144780" y="26928254"/>
                  </a:lnTo>
                  <a:lnTo>
                    <a:pt x="0" y="26928254"/>
                  </a:lnTo>
                  <a:lnTo>
                    <a:pt x="0" y="26783472"/>
                  </a:lnTo>
                  <a:close/>
                  <a:moveTo>
                    <a:pt x="58045121" y="144780"/>
                  </a:moveTo>
                  <a:lnTo>
                    <a:pt x="58189899" y="144780"/>
                  </a:lnTo>
                  <a:lnTo>
                    <a:pt x="58189899" y="26783472"/>
                  </a:lnTo>
                  <a:lnTo>
                    <a:pt x="58045121" y="26783472"/>
                  </a:lnTo>
                  <a:lnTo>
                    <a:pt x="58045121" y="144780"/>
                  </a:lnTo>
                  <a:close/>
                  <a:moveTo>
                    <a:pt x="144780" y="26783472"/>
                  </a:moveTo>
                  <a:lnTo>
                    <a:pt x="58045121" y="26783472"/>
                  </a:lnTo>
                  <a:lnTo>
                    <a:pt x="58045121" y="26928254"/>
                  </a:lnTo>
                  <a:lnTo>
                    <a:pt x="144780" y="26928254"/>
                  </a:lnTo>
                  <a:lnTo>
                    <a:pt x="144780" y="26783472"/>
                  </a:lnTo>
                  <a:close/>
                  <a:moveTo>
                    <a:pt x="58045121" y="0"/>
                  </a:moveTo>
                  <a:lnTo>
                    <a:pt x="58189899" y="0"/>
                  </a:lnTo>
                  <a:lnTo>
                    <a:pt x="58189899" y="144780"/>
                  </a:lnTo>
                  <a:lnTo>
                    <a:pt x="58045121" y="144780"/>
                  </a:lnTo>
                  <a:lnTo>
                    <a:pt x="580451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045121" y="0"/>
                  </a:lnTo>
                  <a:lnTo>
                    <a:pt x="580451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52118" y="694914"/>
            <a:ext cx="20992237" cy="9045614"/>
            <a:chOff x="0" y="0"/>
            <a:chExt cx="55711059" cy="24006053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5566279" cy="23861273"/>
            </a:xfrm>
            <a:custGeom>
              <a:avLst/>
              <a:gdLst/>
              <a:ahLst/>
              <a:cxnLst/>
              <a:rect l="l" t="t" r="r" b="b"/>
              <a:pathLst>
                <a:path w="55566279" h="23861273">
                  <a:moveTo>
                    <a:pt x="0" y="0"/>
                  </a:moveTo>
                  <a:lnTo>
                    <a:pt x="55566279" y="0"/>
                  </a:lnTo>
                  <a:lnTo>
                    <a:pt x="55566279" y="23861273"/>
                  </a:lnTo>
                  <a:lnTo>
                    <a:pt x="0" y="23861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5711061" cy="24006054"/>
            </a:xfrm>
            <a:custGeom>
              <a:avLst/>
              <a:gdLst/>
              <a:ahLst/>
              <a:cxnLst/>
              <a:rect l="l" t="t" r="r" b="b"/>
              <a:pathLst>
                <a:path w="55711061" h="24006054">
                  <a:moveTo>
                    <a:pt x="55566277" y="23861274"/>
                  </a:moveTo>
                  <a:lnTo>
                    <a:pt x="55711061" y="23861274"/>
                  </a:lnTo>
                  <a:lnTo>
                    <a:pt x="55711061" y="24006054"/>
                  </a:lnTo>
                  <a:lnTo>
                    <a:pt x="55566277" y="24006054"/>
                  </a:lnTo>
                  <a:lnTo>
                    <a:pt x="55566277" y="238612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61274"/>
                  </a:lnTo>
                  <a:lnTo>
                    <a:pt x="0" y="23861274"/>
                  </a:lnTo>
                  <a:lnTo>
                    <a:pt x="0" y="144780"/>
                  </a:lnTo>
                  <a:close/>
                  <a:moveTo>
                    <a:pt x="0" y="23861274"/>
                  </a:moveTo>
                  <a:lnTo>
                    <a:pt x="144780" y="23861274"/>
                  </a:lnTo>
                  <a:lnTo>
                    <a:pt x="144780" y="24006054"/>
                  </a:lnTo>
                  <a:lnTo>
                    <a:pt x="0" y="24006054"/>
                  </a:lnTo>
                  <a:lnTo>
                    <a:pt x="0" y="23861274"/>
                  </a:lnTo>
                  <a:close/>
                  <a:moveTo>
                    <a:pt x="55566277" y="144780"/>
                  </a:moveTo>
                  <a:lnTo>
                    <a:pt x="55711061" y="144780"/>
                  </a:lnTo>
                  <a:lnTo>
                    <a:pt x="55711061" y="23861274"/>
                  </a:lnTo>
                  <a:lnTo>
                    <a:pt x="55566277" y="23861274"/>
                  </a:lnTo>
                  <a:lnTo>
                    <a:pt x="55566277" y="144780"/>
                  </a:lnTo>
                  <a:close/>
                  <a:moveTo>
                    <a:pt x="144780" y="23861274"/>
                  </a:moveTo>
                  <a:lnTo>
                    <a:pt x="55566277" y="23861274"/>
                  </a:lnTo>
                  <a:lnTo>
                    <a:pt x="55566277" y="24006054"/>
                  </a:lnTo>
                  <a:lnTo>
                    <a:pt x="144780" y="24006054"/>
                  </a:lnTo>
                  <a:lnTo>
                    <a:pt x="144780" y="23861274"/>
                  </a:lnTo>
                  <a:close/>
                  <a:moveTo>
                    <a:pt x="55566277" y="0"/>
                  </a:moveTo>
                  <a:lnTo>
                    <a:pt x="55711061" y="0"/>
                  </a:lnTo>
                  <a:lnTo>
                    <a:pt x="55711061" y="144780"/>
                  </a:lnTo>
                  <a:lnTo>
                    <a:pt x="55566277" y="144780"/>
                  </a:lnTo>
                  <a:lnTo>
                    <a:pt x="5556627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566277" y="0"/>
                  </a:lnTo>
                  <a:lnTo>
                    <a:pt x="5556627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68795" y="1337687"/>
            <a:ext cx="4640138" cy="68870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11568" y="3808413"/>
            <a:ext cx="6671283" cy="28186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45457" y="6815410"/>
            <a:ext cx="6671283" cy="28186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042625" y="1355202"/>
            <a:ext cx="7164947" cy="827882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51274" y="641174"/>
            <a:ext cx="15627102" cy="119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dirty="0" err="1">
                <a:solidFill>
                  <a:srgbClr val="176D46"/>
                </a:solidFill>
                <a:latin typeface="Funtastic"/>
              </a:rPr>
              <a:t>Objektif</a:t>
            </a:r>
            <a:r>
              <a:rPr lang="en-US" sz="8499" dirty="0">
                <a:solidFill>
                  <a:srgbClr val="176D46"/>
                </a:solidFill>
                <a:latin typeface="Funtastic"/>
              </a:rPr>
              <a:t> </a:t>
            </a:r>
            <a:r>
              <a:rPr lang="en-US" sz="8499" dirty="0" err="1">
                <a:solidFill>
                  <a:srgbClr val="176D46"/>
                </a:solidFill>
                <a:latin typeface="Funtastic"/>
              </a:rPr>
              <a:t>Pembelajaran</a:t>
            </a:r>
            <a:endParaRPr lang="en-US" sz="8499" dirty="0">
              <a:solidFill>
                <a:srgbClr val="176D46"/>
              </a:solidFill>
              <a:latin typeface="Funtast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905231" y="2242181"/>
            <a:ext cx="641150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8"/>
              </a:lnSpc>
              <a:spcBef>
                <a:spcPct val="0"/>
              </a:spcBef>
            </a:pPr>
            <a:r>
              <a:rPr lang="en-US" sz="7531" dirty="0">
                <a:solidFill>
                  <a:srgbClr val="000000"/>
                </a:solidFill>
              </a:rPr>
              <a:t>Murid dapat: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04300" y="4327525"/>
            <a:ext cx="5285818" cy="208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6148" lvl="1" indent="-514350">
              <a:lnSpc>
                <a:spcPts val="5599"/>
              </a:lnSpc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Calibri (MS) Bold"/>
              </a:rPr>
              <a:t>Menyatakan</a:t>
            </a:r>
            <a:r>
              <a:rPr lang="en-US" sz="28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MS) Bold"/>
              </a:rPr>
              <a:t>sekurang-kurangnya</a:t>
            </a:r>
            <a:r>
              <a:rPr lang="en-US" sz="2800" dirty="0">
                <a:solidFill>
                  <a:srgbClr val="000000"/>
                </a:solidFill>
                <a:latin typeface="Calibri (MS) Bold"/>
              </a:rPr>
              <a:t> 3 </a:t>
            </a:r>
            <a:r>
              <a:rPr lang="en-US" sz="2800" dirty="0" err="1">
                <a:solidFill>
                  <a:srgbClr val="000000"/>
                </a:solidFill>
                <a:latin typeface="Calibri (MS) Bold"/>
              </a:rPr>
              <a:t>deria</a:t>
            </a:r>
            <a:r>
              <a:rPr lang="en-US" sz="28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MS) Bold"/>
              </a:rPr>
              <a:t>manusia</a:t>
            </a:r>
            <a:r>
              <a:rPr lang="en-US" sz="28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MS) Bold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MS) Bold"/>
              </a:rPr>
              <a:t>betul</a:t>
            </a:r>
            <a:endParaRPr lang="en-US" sz="2800" dirty="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41371" y="7451503"/>
            <a:ext cx="5479453" cy="2110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ts val="5599"/>
              </a:lnSpc>
              <a:buFont typeface="+mj-lt"/>
              <a:buAutoNum type="arabicPeriod" startAt="2"/>
            </a:pPr>
            <a:r>
              <a:rPr lang="ms-MY" sz="4000" dirty="0">
                <a:latin typeface="Calibri (MS) Bold" panose="020B0604020202020204" charset="0"/>
                <a:cs typeface="Calibri (MS) Bold" panose="020B0604020202020204" charset="0"/>
              </a:rPr>
              <a:t>Menyatakan apakah itu berkomunikasi.</a:t>
            </a:r>
          </a:p>
          <a:p>
            <a:pPr algn="ctr">
              <a:lnSpc>
                <a:spcPts val="5599"/>
              </a:lnSpc>
            </a:pPr>
            <a:endParaRPr lang="en-US" sz="4000" dirty="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340248" y="2336624"/>
            <a:ext cx="6569700" cy="507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4"/>
              </a:lnSpc>
            </a:pPr>
            <a:r>
              <a:rPr lang="en-US" sz="2907" spc="104" dirty="0">
                <a:solidFill>
                  <a:srgbClr val="000000"/>
                </a:solidFill>
                <a:latin typeface="Calibri (MS) Bold"/>
              </a:rPr>
              <a:t>3. </a:t>
            </a:r>
            <a:r>
              <a:rPr lang="ms-MY" sz="3200" dirty="0">
                <a:latin typeface="Calibri (MS) Bold" panose="020B0604020202020204" charset="0"/>
                <a:cs typeface="Calibri (MS) Bold" panose="020B0604020202020204" charset="0"/>
              </a:rPr>
              <a:t>Menyatakan sekurangnya 2 daripada 3 kaedah berkomunikasi </a:t>
            </a:r>
          </a:p>
          <a:p>
            <a:pPr algn="just">
              <a:lnSpc>
                <a:spcPts val="4594"/>
              </a:lnSpc>
            </a:pPr>
            <a:r>
              <a:rPr lang="en-US" sz="3200" spc="104" dirty="0">
                <a:solidFill>
                  <a:srgbClr val="000000"/>
                </a:solidFill>
                <a:latin typeface="Calibri (MS) Bold"/>
              </a:rPr>
              <a:t>4. </a:t>
            </a:r>
            <a:r>
              <a:rPr lang="ms-MY" sz="3200" dirty="0">
                <a:latin typeface="Calibri (MS) Bold" panose="020B0604020202020204" charset="0"/>
                <a:cs typeface="Calibri (MS) Bold" panose="020B0604020202020204" charset="0"/>
              </a:rPr>
              <a:t>Menyatakan sekurang-kurangnya 3 daripada 5 kemahiran </a:t>
            </a:r>
            <a:r>
              <a:rPr lang="ms-MY" sz="3200" dirty="0" err="1">
                <a:latin typeface="Calibri (MS) Bold" panose="020B0604020202020204" charset="0"/>
                <a:cs typeface="Calibri (MS) Bold" panose="020B0604020202020204" charset="0"/>
              </a:rPr>
              <a:t>manipulatif</a:t>
            </a:r>
            <a:r>
              <a:rPr lang="ms-MY" sz="3200" dirty="0">
                <a:latin typeface="Calibri (MS) Bold" panose="020B0604020202020204" charset="0"/>
                <a:cs typeface="Calibri (MS) Bold" panose="020B0604020202020204" charset="0"/>
              </a:rPr>
              <a:t> dengan betul. </a:t>
            </a:r>
          </a:p>
          <a:p>
            <a:pPr lvl="0"/>
            <a:r>
              <a:rPr lang="en-US" sz="3200" spc="104" dirty="0">
                <a:solidFill>
                  <a:srgbClr val="000000"/>
                </a:solidFill>
                <a:latin typeface="Calibri (MS) Bold"/>
              </a:rPr>
              <a:t>5. </a:t>
            </a:r>
            <a:r>
              <a:rPr lang="ms-MY" sz="3200" dirty="0">
                <a:latin typeface="Calibri (MS) Bold" panose="020B0604020202020204" charset="0"/>
                <a:cs typeface="Calibri (MS) Bold" panose="020B0604020202020204" charset="0"/>
              </a:rPr>
              <a:t>Merumuskan dua Kemahiran Proses Sains yang telah dipelajari</a:t>
            </a:r>
          </a:p>
          <a:p>
            <a:pPr algn="just">
              <a:lnSpc>
                <a:spcPts val="4594"/>
              </a:lnSpc>
            </a:pPr>
            <a:r>
              <a:rPr lang="en-US" sz="3200" spc="104" dirty="0">
                <a:solidFill>
                  <a:srgbClr val="000000"/>
                </a:solidFill>
                <a:latin typeface="Calibri (MS) Bold"/>
              </a:rPr>
              <a:t>6. </a:t>
            </a:r>
            <a:r>
              <a:rPr lang="ms-MY" sz="3200" dirty="0">
                <a:latin typeface="Calibri (MS) Bold" panose="020B0604020202020204" charset="0"/>
                <a:cs typeface="Calibri (MS) Bold" panose="020B0604020202020204" charset="0"/>
              </a:rPr>
              <a:t>Merumuskan lima Kemahiran </a:t>
            </a:r>
            <a:r>
              <a:rPr lang="ms-MY" sz="3200" dirty="0" err="1">
                <a:latin typeface="Calibri (MS) Bold" panose="020B0604020202020204" charset="0"/>
                <a:cs typeface="Calibri (MS) Bold" panose="020B0604020202020204" charset="0"/>
              </a:rPr>
              <a:t>Manipulatif</a:t>
            </a:r>
            <a:r>
              <a:rPr lang="ms-MY" sz="3200" dirty="0">
                <a:latin typeface="Calibri (MS) Bold" panose="020B0604020202020204" charset="0"/>
                <a:cs typeface="Calibri (MS) Bold" panose="020B0604020202020204" charset="0"/>
              </a:rPr>
              <a:t> yang telah dipelajari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91830" y="422290"/>
            <a:ext cx="20671660" cy="9566122"/>
            <a:chOff x="0" y="0"/>
            <a:chExt cx="58189900" cy="26928253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58045123" cy="26783475"/>
            </a:xfrm>
            <a:custGeom>
              <a:avLst/>
              <a:gdLst/>
              <a:ahLst/>
              <a:cxnLst/>
              <a:rect l="l" t="t" r="r" b="b"/>
              <a:pathLst>
                <a:path w="58045123" h="26783475">
                  <a:moveTo>
                    <a:pt x="0" y="0"/>
                  </a:moveTo>
                  <a:lnTo>
                    <a:pt x="58045123" y="0"/>
                  </a:lnTo>
                  <a:lnTo>
                    <a:pt x="58045123" y="26783475"/>
                  </a:lnTo>
                  <a:lnTo>
                    <a:pt x="0" y="26783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8189899" cy="26928254"/>
            </a:xfrm>
            <a:custGeom>
              <a:avLst/>
              <a:gdLst/>
              <a:ahLst/>
              <a:cxnLst/>
              <a:rect l="l" t="t" r="r" b="b"/>
              <a:pathLst>
                <a:path w="58189899" h="26928254">
                  <a:moveTo>
                    <a:pt x="58045121" y="26783472"/>
                  </a:moveTo>
                  <a:lnTo>
                    <a:pt x="58189899" y="26783472"/>
                  </a:lnTo>
                  <a:lnTo>
                    <a:pt x="58189899" y="26928254"/>
                  </a:lnTo>
                  <a:lnTo>
                    <a:pt x="58045121" y="26928254"/>
                  </a:lnTo>
                  <a:lnTo>
                    <a:pt x="58045121" y="2678347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6783472"/>
                  </a:lnTo>
                  <a:lnTo>
                    <a:pt x="0" y="26783472"/>
                  </a:lnTo>
                  <a:lnTo>
                    <a:pt x="0" y="144780"/>
                  </a:lnTo>
                  <a:close/>
                  <a:moveTo>
                    <a:pt x="0" y="26783472"/>
                  </a:moveTo>
                  <a:lnTo>
                    <a:pt x="144780" y="26783472"/>
                  </a:lnTo>
                  <a:lnTo>
                    <a:pt x="144780" y="26928254"/>
                  </a:lnTo>
                  <a:lnTo>
                    <a:pt x="0" y="26928254"/>
                  </a:lnTo>
                  <a:lnTo>
                    <a:pt x="0" y="26783472"/>
                  </a:lnTo>
                  <a:close/>
                  <a:moveTo>
                    <a:pt x="58045121" y="144780"/>
                  </a:moveTo>
                  <a:lnTo>
                    <a:pt x="58189899" y="144780"/>
                  </a:lnTo>
                  <a:lnTo>
                    <a:pt x="58189899" y="26783472"/>
                  </a:lnTo>
                  <a:lnTo>
                    <a:pt x="58045121" y="26783472"/>
                  </a:lnTo>
                  <a:lnTo>
                    <a:pt x="58045121" y="144780"/>
                  </a:lnTo>
                  <a:close/>
                  <a:moveTo>
                    <a:pt x="144780" y="26783472"/>
                  </a:moveTo>
                  <a:lnTo>
                    <a:pt x="58045121" y="26783472"/>
                  </a:lnTo>
                  <a:lnTo>
                    <a:pt x="58045121" y="26928254"/>
                  </a:lnTo>
                  <a:lnTo>
                    <a:pt x="144780" y="26928254"/>
                  </a:lnTo>
                  <a:lnTo>
                    <a:pt x="144780" y="26783472"/>
                  </a:lnTo>
                  <a:close/>
                  <a:moveTo>
                    <a:pt x="58045121" y="0"/>
                  </a:moveTo>
                  <a:lnTo>
                    <a:pt x="58189899" y="0"/>
                  </a:lnTo>
                  <a:lnTo>
                    <a:pt x="58189899" y="144780"/>
                  </a:lnTo>
                  <a:lnTo>
                    <a:pt x="58045121" y="144780"/>
                  </a:lnTo>
                  <a:lnTo>
                    <a:pt x="580451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045121" y="0"/>
                  </a:lnTo>
                  <a:lnTo>
                    <a:pt x="580451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52118" y="694914"/>
            <a:ext cx="20992237" cy="9045614"/>
            <a:chOff x="0" y="0"/>
            <a:chExt cx="55711059" cy="24006053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5566279" cy="23861273"/>
            </a:xfrm>
            <a:custGeom>
              <a:avLst/>
              <a:gdLst/>
              <a:ahLst/>
              <a:cxnLst/>
              <a:rect l="l" t="t" r="r" b="b"/>
              <a:pathLst>
                <a:path w="55566279" h="23861273">
                  <a:moveTo>
                    <a:pt x="0" y="0"/>
                  </a:moveTo>
                  <a:lnTo>
                    <a:pt x="55566279" y="0"/>
                  </a:lnTo>
                  <a:lnTo>
                    <a:pt x="55566279" y="23861273"/>
                  </a:lnTo>
                  <a:lnTo>
                    <a:pt x="0" y="23861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5711061" cy="24006054"/>
            </a:xfrm>
            <a:custGeom>
              <a:avLst/>
              <a:gdLst/>
              <a:ahLst/>
              <a:cxnLst/>
              <a:rect l="l" t="t" r="r" b="b"/>
              <a:pathLst>
                <a:path w="55711061" h="24006054">
                  <a:moveTo>
                    <a:pt x="55566277" y="23861274"/>
                  </a:moveTo>
                  <a:lnTo>
                    <a:pt x="55711061" y="23861274"/>
                  </a:lnTo>
                  <a:lnTo>
                    <a:pt x="55711061" y="24006054"/>
                  </a:lnTo>
                  <a:lnTo>
                    <a:pt x="55566277" y="24006054"/>
                  </a:lnTo>
                  <a:lnTo>
                    <a:pt x="55566277" y="238612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61274"/>
                  </a:lnTo>
                  <a:lnTo>
                    <a:pt x="0" y="23861274"/>
                  </a:lnTo>
                  <a:lnTo>
                    <a:pt x="0" y="144780"/>
                  </a:lnTo>
                  <a:close/>
                  <a:moveTo>
                    <a:pt x="0" y="23861274"/>
                  </a:moveTo>
                  <a:lnTo>
                    <a:pt x="144780" y="23861274"/>
                  </a:lnTo>
                  <a:lnTo>
                    <a:pt x="144780" y="24006054"/>
                  </a:lnTo>
                  <a:lnTo>
                    <a:pt x="0" y="24006054"/>
                  </a:lnTo>
                  <a:lnTo>
                    <a:pt x="0" y="23861274"/>
                  </a:lnTo>
                  <a:close/>
                  <a:moveTo>
                    <a:pt x="55566277" y="144780"/>
                  </a:moveTo>
                  <a:lnTo>
                    <a:pt x="55711061" y="144780"/>
                  </a:lnTo>
                  <a:lnTo>
                    <a:pt x="55711061" y="23861274"/>
                  </a:lnTo>
                  <a:lnTo>
                    <a:pt x="55566277" y="23861274"/>
                  </a:lnTo>
                  <a:lnTo>
                    <a:pt x="55566277" y="144780"/>
                  </a:lnTo>
                  <a:close/>
                  <a:moveTo>
                    <a:pt x="144780" y="23861274"/>
                  </a:moveTo>
                  <a:lnTo>
                    <a:pt x="55566277" y="23861274"/>
                  </a:lnTo>
                  <a:lnTo>
                    <a:pt x="55566277" y="24006054"/>
                  </a:lnTo>
                  <a:lnTo>
                    <a:pt x="144780" y="24006054"/>
                  </a:lnTo>
                  <a:lnTo>
                    <a:pt x="144780" y="23861274"/>
                  </a:lnTo>
                  <a:close/>
                  <a:moveTo>
                    <a:pt x="55566277" y="0"/>
                  </a:moveTo>
                  <a:lnTo>
                    <a:pt x="55711061" y="0"/>
                  </a:lnTo>
                  <a:lnTo>
                    <a:pt x="55711061" y="144780"/>
                  </a:lnTo>
                  <a:lnTo>
                    <a:pt x="55566277" y="144780"/>
                  </a:lnTo>
                  <a:lnTo>
                    <a:pt x="5556627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566277" y="0"/>
                  </a:lnTo>
                  <a:lnTo>
                    <a:pt x="5556627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68795" y="1337687"/>
            <a:ext cx="4640138" cy="688703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94000" y="1408791"/>
            <a:ext cx="13567434" cy="827882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362200" y="863235"/>
            <a:ext cx="15627102" cy="119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dirty="0">
                <a:solidFill>
                  <a:schemeClr val="accent6">
                    <a:lumMod val="50000"/>
                  </a:schemeClr>
                </a:solidFill>
                <a:latin typeface="Funtastic"/>
              </a:rPr>
              <a:t>Isi </a:t>
            </a:r>
            <a:r>
              <a:rPr lang="en-US" sz="8499" dirty="0" err="1">
                <a:solidFill>
                  <a:schemeClr val="accent6">
                    <a:lumMod val="50000"/>
                  </a:schemeClr>
                </a:solidFill>
                <a:latin typeface="Funtastic"/>
              </a:rPr>
              <a:t>Kandungan</a:t>
            </a:r>
            <a:endParaRPr lang="en-US" sz="8499" dirty="0">
              <a:solidFill>
                <a:schemeClr val="accent6">
                  <a:lumMod val="50000"/>
                </a:schemeClr>
              </a:solidFill>
              <a:latin typeface="Funtastic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46854" y="3162300"/>
            <a:ext cx="12954001" cy="5478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5400" u="sng" spc="104" dirty="0">
                <a:solidFill>
                  <a:srgbClr val="000000"/>
                </a:solidFill>
                <a:latin typeface="Calibri (MS) Bold"/>
              </a:rPr>
              <a:t>Kemahiran </a:t>
            </a:r>
            <a:r>
              <a:rPr lang="en-US" sz="5400" u="sng" spc="104" dirty="0" err="1">
                <a:solidFill>
                  <a:srgbClr val="000000"/>
                </a:solidFill>
                <a:latin typeface="Calibri (MS) Bold"/>
              </a:rPr>
              <a:t>saintifik</a:t>
            </a:r>
            <a:r>
              <a:rPr lang="en-US" sz="5400" u="sng" spc="104" dirty="0">
                <a:solidFill>
                  <a:srgbClr val="000000"/>
                </a:solidFill>
                <a:latin typeface="Calibri (MS) Bold"/>
              </a:rPr>
              <a:t> : 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US" sz="5400" spc="104" dirty="0">
                <a:solidFill>
                  <a:srgbClr val="000000"/>
                </a:solidFill>
                <a:latin typeface="Calibri (MS) Bold"/>
              </a:rPr>
              <a:t>Kemahiran proses </a:t>
            </a:r>
            <a:r>
              <a:rPr lang="en-US" sz="5400" spc="104" dirty="0" err="1">
                <a:solidFill>
                  <a:srgbClr val="000000"/>
                </a:solidFill>
                <a:latin typeface="Calibri (MS) Bold"/>
              </a:rPr>
              <a:t>sains</a:t>
            </a:r>
            <a:r>
              <a:rPr lang="en-US" sz="5400" spc="104" dirty="0">
                <a:solidFill>
                  <a:srgbClr val="000000"/>
                </a:solidFill>
                <a:latin typeface="Calibri (MS) Bold"/>
              </a:rPr>
              <a:t>: </a:t>
            </a:r>
            <a:r>
              <a:rPr lang="en-US" sz="5400" spc="104" dirty="0" err="1">
                <a:solidFill>
                  <a:srgbClr val="000000"/>
                </a:solidFill>
                <a:latin typeface="Calibri (MS) Bold"/>
              </a:rPr>
              <a:t>Memerhati</a:t>
            </a:r>
            <a:r>
              <a:rPr lang="en-US" sz="5400" spc="104" dirty="0">
                <a:solidFill>
                  <a:srgbClr val="000000"/>
                </a:solidFill>
                <a:latin typeface="Calibri (MS) Bold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5400" spc="104" dirty="0">
                <a:solidFill>
                  <a:srgbClr val="000000"/>
                </a:solidFill>
                <a:latin typeface="Calibri (MS) Bold"/>
              </a:rPr>
              <a:t>Kemahiran proses </a:t>
            </a:r>
            <a:r>
              <a:rPr lang="en-US" sz="5400" spc="104" dirty="0" err="1">
                <a:solidFill>
                  <a:srgbClr val="000000"/>
                </a:solidFill>
                <a:latin typeface="Calibri (MS) Bold"/>
              </a:rPr>
              <a:t>sains</a:t>
            </a:r>
            <a:r>
              <a:rPr lang="en-US" sz="5400" spc="104" dirty="0">
                <a:solidFill>
                  <a:srgbClr val="000000"/>
                </a:solidFill>
                <a:latin typeface="Calibri (MS) Bold"/>
              </a:rPr>
              <a:t>: </a:t>
            </a:r>
            <a:r>
              <a:rPr lang="en-US" sz="5400" spc="104" dirty="0" err="1">
                <a:solidFill>
                  <a:srgbClr val="000000"/>
                </a:solidFill>
                <a:latin typeface="Calibri (MS) Bold"/>
              </a:rPr>
              <a:t>Berkomunikasi</a:t>
            </a:r>
            <a:r>
              <a:rPr lang="en-US" sz="5400" spc="104" dirty="0">
                <a:solidFill>
                  <a:srgbClr val="000000"/>
                </a:solidFill>
                <a:latin typeface="Calibri (MS) Bold"/>
              </a:rPr>
              <a:t>.</a:t>
            </a:r>
          </a:p>
          <a:p>
            <a:pPr marL="514350" indent="-514350" algn="just">
              <a:lnSpc>
                <a:spcPct val="150000"/>
              </a:lnSpc>
              <a:buAutoNum type="arabicPeriod"/>
            </a:pPr>
            <a:r>
              <a:rPr lang="en-US" sz="5400" spc="104" dirty="0">
                <a:solidFill>
                  <a:srgbClr val="000000"/>
                </a:solidFill>
                <a:latin typeface="Calibri (MS) Bold"/>
              </a:rPr>
              <a:t>Kemahiran manipulative.</a:t>
            </a:r>
          </a:p>
          <a:p>
            <a:pPr marL="514350" indent="-514350" algn="just">
              <a:lnSpc>
                <a:spcPts val="4070"/>
              </a:lnSpc>
              <a:buAutoNum type="arabicPeriod"/>
            </a:pPr>
            <a:endParaRPr lang="en-US" sz="2907" spc="104" dirty="0">
              <a:solidFill>
                <a:srgbClr val="000000"/>
              </a:solidFill>
              <a:latin typeface="Calibri (MS) Bold"/>
            </a:endParaRPr>
          </a:p>
        </p:txBody>
      </p:sp>
    </p:spTree>
    <p:extLst>
      <p:ext uri="{BB962C8B-B14F-4D97-AF65-F5344CB8AC3E}">
        <p14:creationId xmlns:p14="http://schemas.microsoft.com/office/powerpoint/2010/main" val="393269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6130" y="748453"/>
            <a:ext cx="16855739" cy="8790095"/>
            <a:chOff x="0" y="0"/>
            <a:chExt cx="47448236" cy="2474376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7303456" cy="24598986"/>
            </a:xfrm>
            <a:custGeom>
              <a:avLst/>
              <a:gdLst/>
              <a:ahLst/>
              <a:cxnLst/>
              <a:rect l="l" t="t" r="r" b="b"/>
              <a:pathLst>
                <a:path w="47303456" h="24598986">
                  <a:moveTo>
                    <a:pt x="0" y="0"/>
                  </a:moveTo>
                  <a:lnTo>
                    <a:pt x="47303456" y="0"/>
                  </a:lnTo>
                  <a:lnTo>
                    <a:pt x="47303456" y="24598986"/>
                  </a:lnTo>
                  <a:lnTo>
                    <a:pt x="0" y="2459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7448236" cy="24743767"/>
            </a:xfrm>
            <a:custGeom>
              <a:avLst/>
              <a:gdLst/>
              <a:ahLst/>
              <a:cxnLst/>
              <a:rect l="l" t="t" r="r" b="b"/>
              <a:pathLst>
                <a:path w="47448236" h="24743767">
                  <a:moveTo>
                    <a:pt x="47303457" y="24598987"/>
                  </a:moveTo>
                  <a:lnTo>
                    <a:pt x="47448236" y="24598987"/>
                  </a:lnTo>
                  <a:lnTo>
                    <a:pt x="47448236" y="24743767"/>
                  </a:lnTo>
                  <a:lnTo>
                    <a:pt x="47303457" y="24743767"/>
                  </a:lnTo>
                  <a:lnTo>
                    <a:pt x="47303457" y="2459898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598987"/>
                  </a:lnTo>
                  <a:lnTo>
                    <a:pt x="0" y="24598987"/>
                  </a:lnTo>
                  <a:lnTo>
                    <a:pt x="0" y="144780"/>
                  </a:lnTo>
                  <a:close/>
                  <a:moveTo>
                    <a:pt x="0" y="24598987"/>
                  </a:moveTo>
                  <a:lnTo>
                    <a:pt x="144780" y="24598987"/>
                  </a:lnTo>
                  <a:lnTo>
                    <a:pt x="144780" y="24743767"/>
                  </a:lnTo>
                  <a:lnTo>
                    <a:pt x="0" y="24743767"/>
                  </a:lnTo>
                  <a:lnTo>
                    <a:pt x="0" y="24598987"/>
                  </a:lnTo>
                  <a:close/>
                  <a:moveTo>
                    <a:pt x="47303457" y="144780"/>
                  </a:moveTo>
                  <a:lnTo>
                    <a:pt x="47448236" y="144780"/>
                  </a:lnTo>
                  <a:lnTo>
                    <a:pt x="47448236" y="24598987"/>
                  </a:lnTo>
                  <a:lnTo>
                    <a:pt x="47303457" y="24598987"/>
                  </a:lnTo>
                  <a:lnTo>
                    <a:pt x="47303457" y="144780"/>
                  </a:lnTo>
                  <a:close/>
                  <a:moveTo>
                    <a:pt x="144780" y="24598987"/>
                  </a:moveTo>
                  <a:lnTo>
                    <a:pt x="47303457" y="24598987"/>
                  </a:lnTo>
                  <a:lnTo>
                    <a:pt x="47303457" y="24743767"/>
                  </a:lnTo>
                  <a:lnTo>
                    <a:pt x="144780" y="24743767"/>
                  </a:lnTo>
                  <a:lnTo>
                    <a:pt x="144780" y="24598987"/>
                  </a:lnTo>
                  <a:close/>
                  <a:moveTo>
                    <a:pt x="47303457" y="0"/>
                  </a:moveTo>
                  <a:lnTo>
                    <a:pt x="47448236" y="0"/>
                  </a:lnTo>
                  <a:lnTo>
                    <a:pt x="47448236" y="144780"/>
                  </a:lnTo>
                  <a:lnTo>
                    <a:pt x="47303457" y="144780"/>
                  </a:lnTo>
                  <a:lnTo>
                    <a:pt x="4730345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303457" y="0"/>
                  </a:lnTo>
                  <a:lnTo>
                    <a:pt x="4730345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230600" cy="8229600"/>
            <a:chOff x="0" y="0"/>
            <a:chExt cx="43074205" cy="2184044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2929426" cy="21695663"/>
            </a:xfrm>
            <a:custGeom>
              <a:avLst/>
              <a:gdLst/>
              <a:ahLst/>
              <a:cxnLst/>
              <a:rect l="l" t="t" r="r" b="b"/>
              <a:pathLst>
                <a:path w="42929426" h="21695663">
                  <a:moveTo>
                    <a:pt x="0" y="0"/>
                  </a:moveTo>
                  <a:lnTo>
                    <a:pt x="42929426" y="0"/>
                  </a:lnTo>
                  <a:lnTo>
                    <a:pt x="42929426" y="21695663"/>
                  </a:lnTo>
                  <a:lnTo>
                    <a:pt x="0" y="2169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3074205" cy="21840442"/>
            </a:xfrm>
            <a:custGeom>
              <a:avLst/>
              <a:gdLst/>
              <a:ahLst/>
              <a:cxnLst/>
              <a:rect l="l" t="t" r="r" b="b"/>
              <a:pathLst>
                <a:path w="43074205" h="21840442">
                  <a:moveTo>
                    <a:pt x="42929426" y="21695662"/>
                  </a:moveTo>
                  <a:lnTo>
                    <a:pt x="43074205" y="21695662"/>
                  </a:lnTo>
                  <a:lnTo>
                    <a:pt x="43074205" y="21840442"/>
                  </a:lnTo>
                  <a:lnTo>
                    <a:pt x="42929426" y="21840442"/>
                  </a:lnTo>
                  <a:lnTo>
                    <a:pt x="42929426" y="216956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95662"/>
                  </a:lnTo>
                  <a:lnTo>
                    <a:pt x="0" y="21695662"/>
                  </a:lnTo>
                  <a:lnTo>
                    <a:pt x="0" y="144780"/>
                  </a:lnTo>
                  <a:close/>
                  <a:moveTo>
                    <a:pt x="0" y="21695662"/>
                  </a:moveTo>
                  <a:lnTo>
                    <a:pt x="144780" y="21695662"/>
                  </a:lnTo>
                  <a:lnTo>
                    <a:pt x="144780" y="21840442"/>
                  </a:lnTo>
                  <a:lnTo>
                    <a:pt x="0" y="21840442"/>
                  </a:lnTo>
                  <a:lnTo>
                    <a:pt x="0" y="21695662"/>
                  </a:lnTo>
                  <a:close/>
                  <a:moveTo>
                    <a:pt x="42929426" y="144780"/>
                  </a:moveTo>
                  <a:lnTo>
                    <a:pt x="43074205" y="144780"/>
                  </a:lnTo>
                  <a:lnTo>
                    <a:pt x="43074205" y="21695662"/>
                  </a:lnTo>
                  <a:lnTo>
                    <a:pt x="42929426" y="21695662"/>
                  </a:lnTo>
                  <a:lnTo>
                    <a:pt x="42929426" y="144780"/>
                  </a:lnTo>
                  <a:close/>
                  <a:moveTo>
                    <a:pt x="144780" y="21695662"/>
                  </a:moveTo>
                  <a:lnTo>
                    <a:pt x="42929426" y="21695662"/>
                  </a:lnTo>
                  <a:lnTo>
                    <a:pt x="42929426" y="21840442"/>
                  </a:lnTo>
                  <a:lnTo>
                    <a:pt x="144780" y="21840442"/>
                  </a:lnTo>
                  <a:lnTo>
                    <a:pt x="144780" y="21695662"/>
                  </a:lnTo>
                  <a:close/>
                  <a:moveTo>
                    <a:pt x="42929426" y="0"/>
                  </a:moveTo>
                  <a:lnTo>
                    <a:pt x="43074205" y="0"/>
                  </a:lnTo>
                  <a:lnTo>
                    <a:pt x="43074205" y="144780"/>
                  </a:lnTo>
                  <a:lnTo>
                    <a:pt x="42929426" y="144780"/>
                  </a:lnTo>
                  <a:lnTo>
                    <a:pt x="4292942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929426" y="0"/>
                  </a:lnTo>
                  <a:lnTo>
                    <a:pt x="4292942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91699" y="1685741"/>
            <a:ext cx="3467601" cy="757255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8934" y="2970611"/>
            <a:ext cx="13247563" cy="320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7"/>
              </a:lnSpc>
            </a:pPr>
            <a:r>
              <a:rPr lang="en-US" sz="7255" dirty="0">
                <a:solidFill>
                  <a:srgbClr val="176D46"/>
                </a:solidFill>
                <a:latin typeface="Calibri (MS) Bold"/>
              </a:rPr>
              <a:t>Kemahiran Proses </a:t>
            </a:r>
            <a:r>
              <a:rPr lang="en-US" sz="7255" dirty="0" err="1">
                <a:solidFill>
                  <a:srgbClr val="176D46"/>
                </a:solidFill>
                <a:latin typeface="Calibri (MS) Bold"/>
              </a:rPr>
              <a:t>Sains</a:t>
            </a:r>
            <a:r>
              <a:rPr lang="en-US" sz="7255" dirty="0">
                <a:solidFill>
                  <a:srgbClr val="176D46"/>
                </a:solidFill>
                <a:latin typeface="Calibri (MS) Bold"/>
              </a:rPr>
              <a:t>: </a:t>
            </a:r>
          </a:p>
          <a:p>
            <a:pPr algn="ctr">
              <a:lnSpc>
                <a:spcPts val="15755"/>
              </a:lnSpc>
            </a:pPr>
            <a:r>
              <a:rPr lang="en-US" sz="11254" dirty="0" err="1">
                <a:solidFill>
                  <a:srgbClr val="000000"/>
                </a:solidFill>
                <a:latin typeface="Calibri (MS) Bold"/>
              </a:rPr>
              <a:t>Memerhati</a:t>
            </a:r>
            <a:endParaRPr lang="en-US" sz="11254" dirty="0">
              <a:solidFill>
                <a:srgbClr val="000000"/>
              </a:solidFill>
              <a:latin typeface="Calibri (MS)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6275" y="547891"/>
            <a:ext cx="17720188" cy="9240896"/>
            <a:chOff x="0" y="0"/>
            <a:chExt cx="47448236" cy="2474376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7303456" cy="24598986"/>
            </a:xfrm>
            <a:custGeom>
              <a:avLst/>
              <a:gdLst/>
              <a:ahLst/>
              <a:cxnLst/>
              <a:rect l="l" t="t" r="r" b="b"/>
              <a:pathLst>
                <a:path w="47303456" h="24598986">
                  <a:moveTo>
                    <a:pt x="0" y="0"/>
                  </a:moveTo>
                  <a:lnTo>
                    <a:pt x="47303456" y="0"/>
                  </a:lnTo>
                  <a:lnTo>
                    <a:pt x="47303456" y="24598986"/>
                  </a:lnTo>
                  <a:lnTo>
                    <a:pt x="0" y="2459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7448236" cy="24743767"/>
            </a:xfrm>
            <a:custGeom>
              <a:avLst/>
              <a:gdLst/>
              <a:ahLst/>
              <a:cxnLst/>
              <a:rect l="l" t="t" r="r" b="b"/>
              <a:pathLst>
                <a:path w="47448236" h="24743767">
                  <a:moveTo>
                    <a:pt x="47303457" y="24598987"/>
                  </a:moveTo>
                  <a:lnTo>
                    <a:pt x="47448236" y="24598987"/>
                  </a:lnTo>
                  <a:lnTo>
                    <a:pt x="47448236" y="24743767"/>
                  </a:lnTo>
                  <a:lnTo>
                    <a:pt x="47303457" y="24743767"/>
                  </a:lnTo>
                  <a:lnTo>
                    <a:pt x="47303457" y="2459898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598987"/>
                  </a:lnTo>
                  <a:lnTo>
                    <a:pt x="0" y="24598987"/>
                  </a:lnTo>
                  <a:lnTo>
                    <a:pt x="0" y="144780"/>
                  </a:lnTo>
                  <a:close/>
                  <a:moveTo>
                    <a:pt x="0" y="24598987"/>
                  </a:moveTo>
                  <a:lnTo>
                    <a:pt x="144780" y="24598987"/>
                  </a:lnTo>
                  <a:lnTo>
                    <a:pt x="144780" y="24743767"/>
                  </a:lnTo>
                  <a:lnTo>
                    <a:pt x="0" y="24743767"/>
                  </a:lnTo>
                  <a:lnTo>
                    <a:pt x="0" y="24598987"/>
                  </a:lnTo>
                  <a:close/>
                  <a:moveTo>
                    <a:pt x="47303457" y="144780"/>
                  </a:moveTo>
                  <a:lnTo>
                    <a:pt x="47448236" y="144780"/>
                  </a:lnTo>
                  <a:lnTo>
                    <a:pt x="47448236" y="24598987"/>
                  </a:lnTo>
                  <a:lnTo>
                    <a:pt x="47303457" y="24598987"/>
                  </a:lnTo>
                  <a:lnTo>
                    <a:pt x="47303457" y="144780"/>
                  </a:lnTo>
                  <a:close/>
                  <a:moveTo>
                    <a:pt x="144780" y="24598987"/>
                  </a:moveTo>
                  <a:lnTo>
                    <a:pt x="47303457" y="24598987"/>
                  </a:lnTo>
                  <a:lnTo>
                    <a:pt x="47303457" y="24743767"/>
                  </a:lnTo>
                  <a:lnTo>
                    <a:pt x="144780" y="24743767"/>
                  </a:lnTo>
                  <a:lnTo>
                    <a:pt x="144780" y="24598987"/>
                  </a:lnTo>
                  <a:close/>
                  <a:moveTo>
                    <a:pt x="47303457" y="0"/>
                  </a:moveTo>
                  <a:lnTo>
                    <a:pt x="47448236" y="0"/>
                  </a:lnTo>
                  <a:lnTo>
                    <a:pt x="47448236" y="144780"/>
                  </a:lnTo>
                  <a:lnTo>
                    <a:pt x="47303457" y="144780"/>
                  </a:lnTo>
                  <a:lnTo>
                    <a:pt x="4730345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303457" y="0"/>
                  </a:lnTo>
                  <a:lnTo>
                    <a:pt x="4730345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13227" y="818197"/>
            <a:ext cx="17061231" cy="8650765"/>
            <a:chOff x="0" y="0"/>
            <a:chExt cx="43074205" cy="2184044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2929426" cy="21695663"/>
            </a:xfrm>
            <a:custGeom>
              <a:avLst/>
              <a:gdLst/>
              <a:ahLst/>
              <a:cxnLst/>
              <a:rect l="l" t="t" r="r" b="b"/>
              <a:pathLst>
                <a:path w="42929426" h="21695663">
                  <a:moveTo>
                    <a:pt x="0" y="0"/>
                  </a:moveTo>
                  <a:lnTo>
                    <a:pt x="42929426" y="0"/>
                  </a:lnTo>
                  <a:lnTo>
                    <a:pt x="42929426" y="21695663"/>
                  </a:lnTo>
                  <a:lnTo>
                    <a:pt x="0" y="2169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3074205" cy="21840442"/>
            </a:xfrm>
            <a:custGeom>
              <a:avLst/>
              <a:gdLst/>
              <a:ahLst/>
              <a:cxnLst/>
              <a:rect l="l" t="t" r="r" b="b"/>
              <a:pathLst>
                <a:path w="43074205" h="21840442">
                  <a:moveTo>
                    <a:pt x="42929426" y="21695662"/>
                  </a:moveTo>
                  <a:lnTo>
                    <a:pt x="43074205" y="21695662"/>
                  </a:lnTo>
                  <a:lnTo>
                    <a:pt x="43074205" y="21840442"/>
                  </a:lnTo>
                  <a:lnTo>
                    <a:pt x="42929426" y="21840442"/>
                  </a:lnTo>
                  <a:lnTo>
                    <a:pt x="42929426" y="216956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95662"/>
                  </a:lnTo>
                  <a:lnTo>
                    <a:pt x="0" y="21695662"/>
                  </a:lnTo>
                  <a:lnTo>
                    <a:pt x="0" y="144780"/>
                  </a:lnTo>
                  <a:close/>
                  <a:moveTo>
                    <a:pt x="0" y="21695662"/>
                  </a:moveTo>
                  <a:lnTo>
                    <a:pt x="144780" y="21695662"/>
                  </a:lnTo>
                  <a:lnTo>
                    <a:pt x="144780" y="21840442"/>
                  </a:lnTo>
                  <a:lnTo>
                    <a:pt x="0" y="21840442"/>
                  </a:lnTo>
                  <a:lnTo>
                    <a:pt x="0" y="21695662"/>
                  </a:lnTo>
                  <a:close/>
                  <a:moveTo>
                    <a:pt x="42929426" y="144780"/>
                  </a:moveTo>
                  <a:lnTo>
                    <a:pt x="43074205" y="144780"/>
                  </a:lnTo>
                  <a:lnTo>
                    <a:pt x="43074205" y="21695662"/>
                  </a:lnTo>
                  <a:lnTo>
                    <a:pt x="42929426" y="21695662"/>
                  </a:lnTo>
                  <a:lnTo>
                    <a:pt x="42929426" y="144780"/>
                  </a:lnTo>
                  <a:close/>
                  <a:moveTo>
                    <a:pt x="144780" y="21695662"/>
                  </a:moveTo>
                  <a:lnTo>
                    <a:pt x="42929426" y="21695662"/>
                  </a:lnTo>
                  <a:lnTo>
                    <a:pt x="42929426" y="21840442"/>
                  </a:lnTo>
                  <a:lnTo>
                    <a:pt x="144780" y="21840442"/>
                  </a:lnTo>
                  <a:lnTo>
                    <a:pt x="144780" y="21695662"/>
                  </a:lnTo>
                  <a:close/>
                  <a:moveTo>
                    <a:pt x="42929426" y="0"/>
                  </a:moveTo>
                  <a:lnTo>
                    <a:pt x="43074205" y="0"/>
                  </a:lnTo>
                  <a:lnTo>
                    <a:pt x="43074205" y="144780"/>
                  </a:lnTo>
                  <a:lnTo>
                    <a:pt x="42929426" y="144780"/>
                  </a:lnTo>
                  <a:lnTo>
                    <a:pt x="4292942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929426" y="0"/>
                  </a:lnTo>
                  <a:lnTo>
                    <a:pt x="4292942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43450" y="1727652"/>
            <a:ext cx="7315200" cy="30175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67168" y="2299018"/>
            <a:ext cx="13607111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41"/>
              </a:lnSpc>
              <a:spcBef>
                <a:spcPct val="0"/>
              </a:spcBef>
            </a:pPr>
            <a:r>
              <a:rPr lang="en-US" sz="9038" dirty="0" err="1">
                <a:solidFill>
                  <a:srgbClr val="242423"/>
                </a:solidFill>
                <a:latin typeface="Calibri" panose="020F0502020204030204" pitchFamily="34" charset="0"/>
              </a:rPr>
              <a:t>Deria</a:t>
            </a:r>
            <a:endParaRPr lang="en-US" sz="9038" dirty="0">
              <a:solidFill>
                <a:srgbClr val="242423"/>
              </a:solidFill>
              <a:latin typeface="Calibri" panose="020F0502020204030204" pitchFamily="34" charset="0"/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80514" y="2384743"/>
            <a:ext cx="3024030" cy="3012217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7251" r="-59749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2573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168320" y="765030"/>
            <a:ext cx="13951360" cy="103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8"/>
              </a:lnSpc>
            </a:pPr>
            <a:r>
              <a:rPr lang="en-US" sz="6156" dirty="0">
                <a:solidFill>
                  <a:srgbClr val="176D46"/>
                </a:solidFill>
                <a:latin typeface="Calibri (MS) Bold"/>
              </a:rPr>
              <a:t>Kita </a:t>
            </a:r>
            <a:r>
              <a:rPr lang="en-US" sz="6156" dirty="0" err="1">
                <a:solidFill>
                  <a:srgbClr val="FF0F00"/>
                </a:solidFill>
                <a:latin typeface="Calibri (MS) Bold"/>
              </a:rPr>
              <a:t>Memerhati</a:t>
            </a:r>
            <a:r>
              <a:rPr lang="en-US" sz="6156" dirty="0">
                <a:solidFill>
                  <a:srgbClr val="FF0F00"/>
                </a:solidFill>
                <a:latin typeface="Calibri (MS) Bold"/>
              </a:rPr>
              <a:t> </a:t>
            </a:r>
            <a:r>
              <a:rPr lang="en-US" sz="6156" dirty="0" err="1">
                <a:solidFill>
                  <a:srgbClr val="176D46"/>
                </a:solidFill>
                <a:latin typeface="Calibri (MS) Bold"/>
              </a:rPr>
              <a:t>Menggunakan</a:t>
            </a:r>
            <a:r>
              <a:rPr lang="en-US" sz="6156" dirty="0">
                <a:solidFill>
                  <a:srgbClr val="176D46"/>
                </a:solidFill>
                <a:latin typeface="Calibri (MS) Bold"/>
              </a:rPr>
              <a:t>....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2720" y="5082614"/>
            <a:ext cx="4458273" cy="723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 err="1">
                <a:solidFill>
                  <a:srgbClr val="000000"/>
                </a:solidFill>
                <a:latin typeface="Calibri (MS) Bold"/>
              </a:rPr>
              <a:t>Deria</a:t>
            </a:r>
            <a:r>
              <a:rPr lang="en-US" sz="42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Calibri (MS) Bold"/>
              </a:rPr>
              <a:t>sentuhan</a:t>
            </a:r>
            <a:endParaRPr lang="en-US" sz="4200" dirty="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65062" y="8719471"/>
            <a:ext cx="4737298" cy="60272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40"/>
              </a:lnSpc>
            </a:pPr>
            <a:r>
              <a:rPr lang="en-US" sz="3950" dirty="0" err="1">
                <a:solidFill>
                  <a:srgbClr val="000000"/>
                </a:solidFill>
                <a:latin typeface="Calibri (MS) Bold"/>
              </a:rPr>
              <a:t>Deria</a:t>
            </a:r>
            <a:r>
              <a:rPr lang="en-US" sz="395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3950" dirty="0" err="1">
                <a:solidFill>
                  <a:srgbClr val="000000"/>
                </a:solidFill>
                <a:latin typeface="Calibri (MS) Bold"/>
              </a:rPr>
              <a:t>penglihatan</a:t>
            </a:r>
            <a:endParaRPr lang="en-US" sz="3950" dirty="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847009" y="8636400"/>
            <a:ext cx="3423367" cy="685800"/>
          </a:xfrm>
          <a:prstGeom prst="rect">
            <a:avLst/>
          </a:prstGeom>
          <a:solidFill>
            <a:srgbClr val="92D050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8"/>
              </a:lnSpc>
            </a:pPr>
            <a:r>
              <a:rPr lang="en-US" sz="3965" dirty="0" err="1">
                <a:solidFill>
                  <a:srgbClr val="000000"/>
                </a:solidFill>
                <a:latin typeface="Calibri (MS) Bold"/>
              </a:rPr>
              <a:t>Deria</a:t>
            </a:r>
            <a:r>
              <a:rPr lang="en-US" sz="3965" dirty="0">
                <a:solidFill>
                  <a:srgbClr val="000000"/>
                </a:solidFill>
                <a:latin typeface="Calibri (MS) Bold"/>
              </a:rPr>
              <a:t> rasa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53256" y="5805099"/>
            <a:ext cx="2913243" cy="2901863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4712" r="-2471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2573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007106" y="4463812"/>
            <a:ext cx="3527235" cy="3513457"/>
            <a:chOff x="0" y="0"/>
            <a:chExt cx="6502400" cy="6477000"/>
          </a:xfrm>
        </p:grpSpPr>
        <p:sp>
          <p:nvSpPr>
            <p:cNvPr id="22" name="Freeform 2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41149" r="-8274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25738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3018065" y="5040546"/>
            <a:ext cx="4162734" cy="584327"/>
          </a:xfrm>
          <a:prstGeom prst="rect">
            <a:avLst/>
          </a:prstGeom>
          <a:solidFill>
            <a:srgbClr val="FF66CC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88"/>
              </a:lnSpc>
            </a:pPr>
            <a:r>
              <a:rPr lang="en-US" sz="3907" dirty="0" err="1">
                <a:solidFill>
                  <a:srgbClr val="000000"/>
                </a:solidFill>
                <a:latin typeface="Calibri (MS) Bold"/>
              </a:rPr>
              <a:t>Deria</a:t>
            </a:r>
            <a:r>
              <a:rPr lang="en-US" sz="3907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3907" dirty="0" err="1">
                <a:solidFill>
                  <a:srgbClr val="000000"/>
                </a:solidFill>
                <a:latin typeface="Calibri (MS) Bold"/>
              </a:rPr>
              <a:t>pendengaran</a:t>
            </a:r>
            <a:endParaRPr lang="en-US" sz="3907" dirty="0">
              <a:solidFill>
                <a:srgbClr val="000000"/>
              </a:solidFill>
              <a:latin typeface="Calibri (MS) Bold"/>
            </a:endParaRP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684857" y="2046935"/>
            <a:ext cx="3024030" cy="3012217"/>
            <a:chOff x="0" y="0"/>
            <a:chExt cx="6502400" cy="6477000"/>
          </a:xfrm>
        </p:grpSpPr>
        <p:sp>
          <p:nvSpPr>
            <p:cNvPr id="26" name="Freeform 2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36871" t="-21513" r="-44700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2573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4146068" y="5802102"/>
            <a:ext cx="2828002" cy="2816955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46090" r="-3614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2573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6938274" y="8192023"/>
            <a:ext cx="4316191" cy="876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dirty="0" err="1">
                <a:solidFill>
                  <a:srgbClr val="000000"/>
                </a:solidFill>
                <a:latin typeface="Calibri (MS) Bold"/>
              </a:rPr>
              <a:t>Deria</a:t>
            </a:r>
            <a:r>
              <a:rPr lang="en-US" sz="50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 Bold"/>
              </a:rPr>
              <a:t>bau</a:t>
            </a:r>
            <a:endParaRPr lang="en-US" sz="5000" dirty="0">
              <a:solidFill>
                <a:srgbClr val="000000"/>
              </a:solidFill>
              <a:latin typeface="Calibri (MS)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6130" y="748453"/>
            <a:ext cx="16855739" cy="8790095"/>
            <a:chOff x="0" y="0"/>
            <a:chExt cx="47448236" cy="2474376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7303456" cy="24598986"/>
            </a:xfrm>
            <a:custGeom>
              <a:avLst/>
              <a:gdLst/>
              <a:ahLst/>
              <a:cxnLst/>
              <a:rect l="l" t="t" r="r" b="b"/>
              <a:pathLst>
                <a:path w="47303456" h="24598986">
                  <a:moveTo>
                    <a:pt x="0" y="0"/>
                  </a:moveTo>
                  <a:lnTo>
                    <a:pt x="47303456" y="0"/>
                  </a:lnTo>
                  <a:lnTo>
                    <a:pt x="47303456" y="24598986"/>
                  </a:lnTo>
                  <a:lnTo>
                    <a:pt x="0" y="2459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7448236" cy="24743767"/>
            </a:xfrm>
            <a:custGeom>
              <a:avLst/>
              <a:gdLst/>
              <a:ahLst/>
              <a:cxnLst/>
              <a:rect l="l" t="t" r="r" b="b"/>
              <a:pathLst>
                <a:path w="47448236" h="24743767">
                  <a:moveTo>
                    <a:pt x="47303457" y="24598987"/>
                  </a:moveTo>
                  <a:lnTo>
                    <a:pt x="47448236" y="24598987"/>
                  </a:lnTo>
                  <a:lnTo>
                    <a:pt x="47448236" y="24743767"/>
                  </a:lnTo>
                  <a:lnTo>
                    <a:pt x="47303457" y="24743767"/>
                  </a:lnTo>
                  <a:lnTo>
                    <a:pt x="47303457" y="2459898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598987"/>
                  </a:lnTo>
                  <a:lnTo>
                    <a:pt x="0" y="24598987"/>
                  </a:lnTo>
                  <a:lnTo>
                    <a:pt x="0" y="144780"/>
                  </a:lnTo>
                  <a:close/>
                  <a:moveTo>
                    <a:pt x="0" y="24598987"/>
                  </a:moveTo>
                  <a:lnTo>
                    <a:pt x="144780" y="24598987"/>
                  </a:lnTo>
                  <a:lnTo>
                    <a:pt x="144780" y="24743767"/>
                  </a:lnTo>
                  <a:lnTo>
                    <a:pt x="0" y="24743767"/>
                  </a:lnTo>
                  <a:lnTo>
                    <a:pt x="0" y="24598987"/>
                  </a:lnTo>
                  <a:close/>
                  <a:moveTo>
                    <a:pt x="47303457" y="144780"/>
                  </a:moveTo>
                  <a:lnTo>
                    <a:pt x="47448236" y="144780"/>
                  </a:lnTo>
                  <a:lnTo>
                    <a:pt x="47448236" y="24598987"/>
                  </a:lnTo>
                  <a:lnTo>
                    <a:pt x="47303457" y="24598987"/>
                  </a:lnTo>
                  <a:lnTo>
                    <a:pt x="47303457" y="144780"/>
                  </a:lnTo>
                  <a:close/>
                  <a:moveTo>
                    <a:pt x="144780" y="24598987"/>
                  </a:moveTo>
                  <a:lnTo>
                    <a:pt x="47303457" y="24598987"/>
                  </a:lnTo>
                  <a:lnTo>
                    <a:pt x="47303457" y="24743767"/>
                  </a:lnTo>
                  <a:lnTo>
                    <a:pt x="144780" y="24743767"/>
                  </a:lnTo>
                  <a:lnTo>
                    <a:pt x="144780" y="24598987"/>
                  </a:lnTo>
                  <a:close/>
                  <a:moveTo>
                    <a:pt x="47303457" y="0"/>
                  </a:moveTo>
                  <a:lnTo>
                    <a:pt x="47448236" y="0"/>
                  </a:lnTo>
                  <a:lnTo>
                    <a:pt x="47448236" y="144780"/>
                  </a:lnTo>
                  <a:lnTo>
                    <a:pt x="47303457" y="144780"/>
                  </a:lnTo>
                  <a:lnTo>
                    <a:pt x="4730345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303457" y="0"/>
                  </a:lnTo>
                  <a:lnTo>
                    <a:pt x="4730345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230600" cy="8229600"/>
            <a:chOff x="0" y="0"/>
            <a:chExt cx="43074205" cy="2184044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2929426" cy="21695663"/>
            </a:xfrm>
            <a:custGeom>
              <a:avLst/>
              <a:gdLst/>
              <a:ahLst/>
              <a:cxnLst/>
              <a:rect l="l" t="t" r="r" b="b"/>
              <a:pathLst>
                <a:path w="42929426" h="21695663">
                  <a:moveTo>
                    <a:pt x="0" y="0"/>
                  </a:moveTo>
                  <a:lnTo>
                    <a:pt x="42929426" y="0"/>
                  </a:lnTo>
                  <a:lnTo>
                    <a:pt x="42929426" y="21695663"/>
                  </a:lnTo>
                  <a:lnTo>
                    <a:pt x="0" y="2169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3074205" cy="21840442"/>
            </a:xfrm>
            <a:custGeom>
              <a:avLst/>
              <a:gdLst/>
              <a:ahLst/>
              <a:cxnLst/>
              <a:rect l="l" t="t" r="r" b="b"/>
              <a:pathLst>
                <a:path w="43074205" h="21840442">
                  <a:moveTo>
                    <a:pt x="42929426" y="21695662"/>
                  </a:moveTo>
                  <a:lnTo>
                    <a:pt x="43074205" y="21695662"/>
                  </a:lnTo>
                  <a:lnTo>
                    <a:pt x="43074205" y="21840442"/>
                  </a:lnTo>
                  <a:lnTo>
                    <a:pt x="42929426" y="21840442"/>
                  </a:lnTo>
                  <a:lnTo>
                    <a:pt x="42929426" y="216956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95662"/>
                  </a:lnTo>
                  <a:lnTo>
                    <a:pt x="0" y="21695662"/>
                  </a:lnTo>
                  <a:lnTo>
                    <a:pt x="0" y="144780"/>
                  </a:lnTo>
                  <a:close/>
                  <a:moveTo>
                    <a:pt x="0" y="21695662"/>
                  </a:moveTo>
                  <a:lnTo>
                    <a:pt x="144780" y="21695662"/>
                  </a:lnTo>
                  <a:lnTo>
                    <a:pt x="144780" y="21840442"/>
                  </a:lnTo>
                  <a:lnTo>
                    <a:pt x="0" y="21840442"/>
                  </a:lnTo>
                  <a:lnTo>
                    <a:pt x="0" y="21695662"/>
                  </a:lnTo>
                  <a:close/>
                  <a:moveTo>
                    <a:pt x="42929426" y="144780"/>
                  </a:moveTo>
                  <a:lnTo>
                    <a:pt x="43074205" y="144780"/>
                  </a:lnTo>
                  <a:lnTo>
                    <a:pt x="43074205" y="21695662"/>
                  </a:lnTo>
                  <a:lnTo>
                    <a:pt x="42929426" y="21695662"/>
                  </a:lnTo>
                  <a:lnTo>
                    <a:pt x="42929426" y="144780"/>
                  </a:lnTo>
                  <a:close/>
                  <a:moveTo>
                    <a:pt x="144780" y="21695662"/>
                  </a:moveTo>
                  <a:lnTo>
                    <a:pt x="42929426" y="21695662"/>
                  </a:lnTo>
                  <a:lnTo>
                    <a:pt x="42929426" y="21840442"/>
                  </a:lnTo>
                  <a:lnTo>
                    <a:pt x="144780" y="21840442"/>
                  </a:lnTo>
                  <a:lnTo>
                    <a:pt x="144780" y="21695662"/>
                  </a:lnTo>
                  <a:close/>
                  <a:moveTo>
                    <a:pt x="42929426" y="0"/>
                  </a:moveTo>
                  <a:lnTo>
                    <a:pt x="43074205" y="0"/>
                  </a:lnTo>
                  <a:lnTo>
                    <a:pt x="43074205" y="144780"/>
                  </a:lnTo>
                  <a:lnTo>
                    <a:pt x="42929426" y="144780"/>
                  </a:lnTo>
                  <a:lnTo>
                    <a:pt x="4292942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929426" y="0"/>
                  </a:lnTo>
                  <a:lnTo>
                    <a:pt x="4292942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91699" y="1685741"/>
            <a:ext cx="3467601" cy="757255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8934" y="2942036"/>
            <a:ext cx="13247563" cy="348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7"/>
              </a:lnSpc>
            </a:pPr>
            <a:r>
              <a:rPr lang="en-US" sz="8055" dirty="0">
                <a:solidFill>
                  <a:srgbClr val="02127B"/>
                </a:solidFill>
                <a:latin typeface="Calibri (MS) Bold"/>
              </a:rPr>
              <a:t>Kemahiran Proses </a:t>
            </a:r>
            <a:r>
              <a:rPr lang="en-US" sz="8055" dirty="0" err="1">
                <a:solidFill>
                  <a:srgbClr val="02127B"/>
                </a:solidFill>
                <a:latin typeface="Calibri (MS) Bold"/>
              </a:rPr>
              <a:t>Sains</a:t>
            </a:r>
            <a:r>
              <a:rPr lang="en-US" sz="8055" dirty="0">
                <a:solidFill>
                  <a:srgbClr val="02127B"/>
                </a:solidFill>
                <a:latin typeface="Calibri (MS) Bold"/>
              </a:rPr>
              <a:t>: </a:t>
            </a:r>
          </a:p>
          <a:p>
            <a:pPr algn="ctr">
              <a:lnSpc>
                <a:spcPts val="16875"/>
              </a:lnSpc>
            </a:pPr>
            <a:r>
              <a:rPr lang="en-US" sz="12054" dirty="0" err="1">
                <a:solidFill>
                  <a:srgbClr val="000000"/>
                </a:solidFill>
                <a:latin typeface="Calibri (MS) Bold"/>
              </a:rPr>
              <a:t>Berkomunikasi</a:t>
            </a:r>
            <a:endParaRPr lang="en-US" sz="12054" dirty="0">
              <a:solidFill>
                <a:srgbClr val="000000"/>
              </a:solidFill>
              <a:latin typeface="Calibri (MS)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8317177" y="681620"/>
            <a:ext cx="8229600" cy="8923759"/>
            <a:chOff x="0" y="0"/>
            <a:chExt cx="23165997" cy="25120028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23021217" cy="24975249"/>
            </a:xfrm>
            <a:custGeom>
              <a:avLst/>
              <a:gdLst/>
              <a:ahLst/>
              <a:cxnLst/>
              <a:rect l="l" t="t" r="r" b="b"/>
              <a:pathLst>
                <a:path w="23021217" h="24975249">
                  <a:moveTo>
                    <a:pt x="0" y="0"/>
                  </a:moveTo>
                  <a:lnTo>
                    <a:pt x="23021217" y="0"/>
                  </a:lnTo>
                  <a:lnTo>
                    <a:pt x="23021217" y="24975249"/>
                  </a:lnTo>
                  <a:lnTo>
                    <a:pt x="0" y="24975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3165997" cy="25120028"/>
            </a:xfrm>
            <a:custGeom>
              <a:avLst/>
              <a:gdLst/>
              <a:ahLst/>
              <a:cxnLst/>
              <a:rect l="l" t="t" r="r" b="b"/>
              <a:pathLst>
                <a:path w="23165997" h="25120028">
                  <a:moveTo>
                    <a:pt x="23021217" y="24975248"/>
                  </a:moveTo>
                  <a:lnTo>
                    <a:pt x="23165997" y="24975248"/>
                  </a:lnTo>
                  <a:lnTo>
                    <a:pt x="23165997" y="25120028"/>
                  </a:lnTo>
                  <a:lnTo>
                    <a:pt x="23021217" y="25120028"/>
                  </a:lnTo>
                  <a:lnTo>
                    <a:pt x="23021217" y="2497524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975248"/>
                  </a:lnTo>
                  <a:lnTo>
                    <a:pt x="0" y="24975248"/>
                  </a:lnTo>
                  <a:lnTo>
                    <a:pt x="0" y="144780"/>
                  </a:lnTo>
                  <a:close/>
                  <a:moveTo>
                    <a:pt x="0" y="24975248"/>
                  </a:moveTo>
                  <a:lnTo>
                    <a:pt x="144780" y="24975248"/>
                  </a:lnTo>
                  <a:lnTo>
                    <a:pt x="144780" y="25120028"/>
                  </a:lnTo>
                  <a:lnTo>
                    <a:pt x="0" y="25120028"/>
                  </a:lnTo>
                  <a:lnTo>
                    <a:pt x="0" y="24975248"/>
                  </a:lnTo>
                  <a:close/>
                  <a:moveTo>
                    <a:pt x="23021217" y="144780"/>
                  </a:moveTo>
                  <a:lnTo>
                    <a:pt x="23165997" y="144780"/>
                  </a:lnTo>
                  <a:lnTo>
                    <a:pt x="23165997" y="24975248"/>
                  </a:lnTo>
                  <a:lnTo>
                    <a:pt x="23021217" y="24975248"/>
                  </a:lnTo>
                  <a:lnTo>
                    <a:pt x="23021217" y="144780"/>
                  </a:lnTo>
                  <a:close/>
                  <a:moveTo>
                    <a:pt x="144780" y="24975248"/>
                  </a:moveTo>
                  <a:lnTo>
                    <a:pt x="23021217" y="24975248"/>
                  </a:lnTo>
                  <a:lnTo>
                    <a:pt x="23021217" y="25120028"/>
                  </a:lnTo>
                  <a:lnTo>
                    <a:pt x="144780" y="25120028"/>
                  </a:lnTo>
                  <a:lnTo>
                    <a:pt x="144780" y="24975248"/>
                  </a:lnTo>
                  <a:close/>
                  <a:moveTo>
                    <a:pt x="23021217" y="0"/>
                  </a:moveTo>
                  <a:lnTo>
                    <a:pt x="23165997" y="0"/>
                  </a:lnTo>
                  <a:lnTo>
                    <a:pt x="23165997" y="144780"/>
                  </a:lnTo>
                  <a:lnTo>
                    <a:pt x="23021217" y="144780"/>
                  </a:lnTo>
                  <a:lnTo>
                    <a:pt x="230212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3021217" y="0"/>
                  </a:lnTo>
                  <a:lnTo>
                    <a:pt x="230212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8640688" y="1011952"/>
            <a:ext cx="7559784" cy="8263096"/>
            <a:chOff x="0" y="0"/>
            <a:chExt cx="20062826" cy="21929338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19918046" cy="21784558"/>
            </a:xfrm>
            <a:custGeom>
              <a:avLst/>
              <a:gdLst/>
              <a:ahLst/>
              <a:cxnLst/>
              <a:rect l="l" t="t" r="r" b="b"/>
              <a:pathLst>
                <a:path w="19918046" h="21784558">
                  <a:moveTo>
                    <a:pt x="0" y="0"/>
                  </a:moveTo>
                  <a:lnTo>
                    <a:pt x="19918046" y="0"/>
                  </a:lnTo>
                  <a:lnTo>
                    <a:pt x="19918046" y="21784558"/>
                  </a:lnTo>
                  <a:lnTo>
                    <a:pt x="0" y="217845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0062825" cy="21929337"/>
            </a:xfrm>
            <a:custGeom>
              <a:avLst/>
              <a:gdLst/>
              <a:ahLst/>
              <a:cxnLst/>
              <a:rect l="l" t="t" r="r" b="b"/>
              <a:pathLst>
                <a:path w="20062825" h="21929337">
                  <a:moveTo>
                    <a:pt x="19918046" y="21784557"/>
                  </a:moveTo>
                  <a:lnTo>
                    <a:pt x="20062825" y="21784557"/>
                  </a:lnTo>
                  <a:lnTo>
                    <a:pt x="20062825" y="21929337"/>
                  </a:lnTo>
                  <a:lnTo>
                    <a:pt x="19918046" y="21929337"/>
                  </a:lnTo>
                  <a:lnTo>
                    <a:pt x="19918046" y="2178455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784557"/>
                  </a:lnTo>
                  <a:lnTo>
                    <a:pt x="0" y="21784557"/>
                  </a:lnTo>
                  <a:lnTo>
                    <a:pt x="0" y="144780"/>
                  </a:lnTo>
                  <a:close/>
                  <a:moveTo>
                    <a:pt x="0" y="21784557"/>
                  </a:moveTo>
                  <a:lnTo>
                    <a:pt x="144780" y="21784557"/>
                  </a:lnTo>
                  <a:lnTo>
                    <a:pt x="144780" y="21929337"/>
                  </a:lnTo>
                  <a:lnTo>
                    <a:pt x="0" y="21929337"/>
                  </a:lnTo>
                  <a:lnTo>
                    <a:pt x="0" y="21784557"/>
                  </a:lnTo>
                  <a:close/>
                  <a:moveTo>
                    <a:pt x="19918046" y="144780"/>
                  </a:moveTo>
                  <a:lnTo>
                    <a:pt x="20062825" y="144780"/>
                  </a:lnTo>
                  <a:lnTo>
                    <a:pt x="20062825" y="21784557"/>
                  </a:lnTo>
                  <a:lnTo>
                    <a:pt x="19918046" y="21784557"/>
                  </a:lnTo>
                  <a:lnTo>
                    <a:pt x="19918046" y="144780"/>
                  </a:lnTo>
                  <a:close/>
                  <a:moveTo>
                    <a:pt x="144780" y="21784557"/>
                  </a:moveTo>
                  <a:lnTo>
                    <a:pt x="19918046" y="21784557"/>
                  </a:lnTo>
                  <a:lnTo>
                    <a:pt x="19918046" y="21929337"/>
                  </a:lnTo>
                  <a:lnTo>
                    <a:pt x="144780" y="21929337"/>
                  </a:lnTo>
                  <a:lnTo>
                    <a:pt x="144780" y="21784557"/>
                  </a:lnTo>
                  <a:close/>
                  <a:moveTo>
                    <a:pt x="19918046" y="0"/>
                  </a:moveTo>
                  <a:lnTo>
                    <a:pt x="20062825" y="0"/>
                  </a:lnTo>
                  <a:lnTo>
                    <a:pt x="20062825" y="144780"/>
                  </a:lnTo>
                  <a:lnTo>
                    <a:pt x="19918046" y="144780"/>
                  </a:lnTo>
                  <a:lnTo>
                    <a:pt x="1991804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9918046" y="0"/>
                  </a:lnTo>
                  <a:lnTo>
                    <a:pt x="1991804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1674" y="2388629"/>
            <a:ext cx="6470523" cy="8229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160739" y="1955241"/>
            <a:ext cx="839139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3"/>
              </a:lnSpc>
            </a:pPr>
            <a:r>
              <a:rPr lang="en-US" sz="5411">
                <a:solidFill>
                  <a:srgbClr val="176D46"/>
                </a:solidFill>
                <a:latin typeface="League Spartan"/>
              </a:rPr>
              <a:t>Berkomunikasi ialah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83518" y="2996663"/>
            <a:ext cx="7274125" cy="437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1"/>
              </a:lnSpc>
              <a:spcBef>
                <a:spcPct val="0"/>
              </a:spcBef>
            </a:pPr>
            <a:r>
              <a:rPr lang="en-US" sz="6951" dirty="0">
                <a:solidFill>
                  <a:srgbClr val="000000"/>
                </a:solidFill>
                <a:latin typeface="Calibri (MS) Bold"/>
              </a:rPr>
              <a:t>Cara </a:t>
            </a:r>
            <a:r>
              <a:rPr lang="en-US" sz="6951" dirty="0" err="1">
                <a:solidFill>
                  <a:srgbClr val="000000"/>
                </a:solidFill>
                <a:latin typeface="Calibri (MS) Bold"/>
              </a:rPr>
              <a:t>kita</a:t>
            </a:r>
            <a:r>
              <a:rPr lang="en-US" sz="6951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6951" dirty="0" err="1">
                <a:solidFill>
                  <a:srgbClr val="FF0F00"/>
                </a:solidFill>
                <a:latin typeface="Calibri (MS) Bold"/>
              </a:rPr>
              <a:t>menyampaikan</a:t>
            </a:r>
            <a:r>
              <a:rPr lang="en-US" sz="6951" dirty="0">
                <a:solidFill>
                  <a:srgbClr val="FF0F00"/>
                </a:solidFill>
                <a:latin typeface="Calibri (MS) Bold"/>
              </a:rPr>
              <a:t> </a:t>
            </a:r>
            <a:r>
              <a:rPr lang="en-US" sz="6951" dirty="0" err="1">
                <a:solidFill>
                  <a:srgbClr val="FF0F00"/>
                </a:solidFill>
                <a:latin typeface="Calibri (MS) Bold"/>
              </a:rPr>
              <a:t>maklumat</a:t>
            </a:r>
            <a:r>
              <a:rPr lang="en-US" sz="6951" dirty="0">
                <a:solidFill>
                  <a:srgbClr val="000000"/>
                </a:solidFill>
                <a:latin typeface="Calibri (MS) Bold"/>
              </a:rPr>
              <a:t> kepada orang lain.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191830" y="3245039"/>
            <a:ext cx="20671660" cy="3796923"/>
            <a:chOff x="0" y="0"/>
            <a:chExt cx="58189900" cy="10688186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58045123" cy="10543406"/>
            </a:xfrm>
            <a:custGeom>
              <a:avLst/>
              <a:gdLst/>
              <a:ahLst/>
              <a:cxnLst/>
              <a:rect l="l" t="t" r="r" b="b"/>
              <a:pathLst>
                <a:path w="58045123" h="10543406">
                  <a:moveTo>
                    <a:pt x="0" y="0"/>
                  </a:moveTo>
                  <a:lnTo>
                    <a:pt x="58045123" y="0"/>
                  </a:lnTo>
                  <a:lnTo>
                    <a:pt x="58045123" y="10543406"/>
                  </a:lnTo>
                  <a:lnTo>
                    <a:pt x="0" y="10543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9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8189899" cy="10688186"/>
            </a:xfrm>
            <a:custGeom>
              <a:avLst/>
              <a:gdLst/>
              <a:ahLst/>
              <a:cxnLst/>
              <a:rect l="l" t="t" r="r" b="b"/>
              <a:pathLst>
                <a:path w="58189899" h="10688186">
                  <a:moveTo>
                    <a:pt x="58045121" y="10543406"/>
                  </a:moveTo>
                  <a:lnTo>
                    <a:pt x="58189899" y="10543406"/>
                  </a:lnTo>
                  <a:lnTo>
                    <a:pt x="58189899" y="10688186"/>
                  </a:lnTo>
                  <a:lnTo>
                    <a:pt x="58045121" y="10688186"/>
                  </a:lnTo>
                  <a:lnTo>
                    <a:pt x="58045121" y="1054340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543406"/>
                  </a:lnTo>
                  <a:lnTo>
                    <a:pt x="0" y="10543406"/>
                  </a:lnTo>
                  <a:lnTo>
                    <a:pt x="0" y="144780"/>
                  </a:lnTo>
                  <a:close/>
                  <a:moveTo>
                    <a:pt x="0" y="10543406"/>
                  </a:moveTo>
                  <a:lnTo>
                    <a:pt x="144780" y="10543406"/>
                  </a:lnTo>
                  <a:lnTo>
                    <a:pt x="144780" y="10688186"/>
                  </a:lnTo>
                  <a:lnTo>
                    <a:pt x="0" y="10688186"/>
                  </a:lnTo>
                  <a:lnTo>
                    <a:pt x="0" y="10543406"/>
                  </a:lnTo>
                  <a:close/>
                  <a:moveTo>
                    <a:pt x="58045121" y="144780"/>
                  </a:moveTo>
                  <a:lnTo>
                    <a:pt x="58189899" y="144780"/>
                  </a:lnTo>
                  <a:lnTo>
                    <a:pt x="58189899" y="10543406"/>
                  </a:lnTo>
                  <a:lnTo>
                    <a:pt x="58045121" y="10543406"/>
                  </a:lnTo>
                  <a:lnTo>
                    <a:pt x="58045121" y="144780"/>
                  </a:lnTo>
                  <a:close/>
                  <a:moveTo>
                    <a:pt x="144780" y="10543406"/>
                  </a:moveTo>
                  <a:lnTo>
                    <a:pt x="58045121" y="10543406"/>
                  </a:lnTo>
                  <a:lnTo>
                    <a:pt x="58045121" y="10688186"/>
                  </a:lnTo>
                  <a:lnTo>
                    <a:pt x="144780" y="10688186"/>
                  </a:lnTo>
                  <a:lnTo>
                    <a:pt x="144780" y="10543406"/>
                  </a:lnTo>
                  <a:close/>
                  <a:moveTo>
                    <a:pt x="58045121" y="0"/>
                  </a:moveTo>
                  <a:lnTo>
                    <a:pt x="58189899" y="0"/>
                  </a:lnTo>
                  <a:lnTo>
                    <a:pt x="58189899" y="144780"/>
                  </a:lnTo>
                  <a:lnTo>
                    <a:pt x="58045121" y="144780"/>
                  </a:lnTo>
                  <a:lnTo>
                    <a:pt x="580451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8045121" y="0"/>
                  </a:lnTo>
                  <a:lnTo>
                    <a:pt x="580451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52118" y="3616001"/>
            <a:ext cx="20992237" cy="3054999"/>
            <a:chOff x="0" y="0"/>
            <a:chExt cx="55711059" cy="8107627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5566279" cy="7962847"/>
            </a:xfrm>
            <a:custGeom>
              <a:avLst/>
              <a:gdLst/>
              <a:ahLst/>
              <a:cxnLst/>
              <a:rect l="l" t="t" r="r" b="b"/>
              <a:pathLst>
                <a:path w="55566279" h="7962847">
                  <a:moveTo>
                    <a:pt x="0" y="0"/>
                  </a:moveTo>
                  <a:lnTo>
                    <a:pt x="55566279" y="0"/>
                  </a:lnTo>
                  <a:lnTo>
                    <a:pt x="55566279" y="7962847"/>
                  </a:lnTo>
                  <a:lnTo>
                    <a:pt x="0" y="7962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5711061" cy="8107627"/>
            </a:xfrm>
            <a:custGeom>
              <a:avLst/>
              <a:gdLst/>
              <a:ahLst/>
              <a:cxnLst/>
              <a:rect l="l" t="t" r="r" b="b"/>
              <a:pathLst>
                <a:path w="55711061" h="8107627">
                  <a:moveTo>
                    <a:pt x="55566277" y="7962847"/>
                  </a:moveTo>
                  <a:lnTo>
                    <a:pt x="55711061" y="7962847"/>
                  </a:lnTo>
                  <a:lnTo>
                    <a:pt x="55711061" y="8107627"/>
                  </a:lnTo>
                  <a:lnTo>
                    <a:pt x="55566277" y="8107627"/>
                  </a:lnTo>
                  <a:lnTo>
                    <a:pt x="55566277" y="796284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962847"/>
                  </a:lnTo>
                  <a:lnTo>
                    <a:pt x="0" y="7962847"/>
                  </a:lnTo>
                  <a:lnTo>
                    <a:pt x="0" y="144780"/>
                  </a:lnTo>
                  <a:close/>
                  <a:moveTo>
                    <a:pt x="0" y="7962847"/>
                  </a:moveTo>
                  <a:lnTo>
                    <a:pt x="144780" y="7962847"/>
                  </a:lnTo>
                  <a:lnTo>
                    <a:pt x="144780" y="8107627"/>
                  </a:lnTo>
                  <a:lnTo>
                    <a:pt x="0" y="8107627"/>
                  </a:lnTo>
                  <a:lnTo>
                    <a:pt x="0" y="7962847"/>
                  </a:lnTo>
                  <a:close/>
                  <a:moveTo>
                    <a:pt x="55566277" y="144780"/>
                  </a:moveTo>
                  <a:lnTo>
                    <a:pt x="55711061" y="144780"/>
                  </a:lnTo>
                  <a:lnTo>
                    <a:pt x="55711061" y="7962847"/>
                  </a:lnTo>
                  <a:lnTo>
                    <a:pt x="55566277" y="7962847"/>
                  </a:lnTo>
                  <a:lnTo>
                    <a:pt x="55566277" y="144780"/>
                  </a:lnTo>
                  <a:close/>
                  <a:moveTo>
                    <a:pt x="144780" y="7962847"/>
                  </a:moveTo>
                  <a:lnTo>
                    <a:pt x="55566277" y="7962847"/>
                  </a:lnTo>
                  <a:lnTo>
                    <a:pt x="55566277" y="8107627"/>
                  </a:lnTo>
                  <a:lnTo>
                    <a:pt x="144780" y="8107627"/>
                  </a:lnTo>
                  <a:lnTo>
                    <a:pt x="144780" y="7962847"/>
                  </a:lnTo>
                  <a:close/>
                  <a:moveTo>
                    <a:pt x="55566277" y="0"/>
                  </a:moveTo>
                  <a:lnTo>
                    <a:pt x="55711061" y="0"/>
                  </a:lnTo>
                  <a:lnTo>
                    <a:pt x="55711061" y="144780"/>
                  </a:lnTo>
                  <a:lnTo>
                    <a:pt x="55566277" y="144780"/>
                  </a:lnTo>
                  <a:lnTo>
                    <a:pt x="5556627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566277" y="0"/>
                  </a:lnTo>
                  <a:lnTo>
                    <a:pt x="5556627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484427" y="4205287"/>
            <a:ext cx="16224076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39"/>
              </a:lnSpc>
            </a:pPr>
            <a:r>
              <a:rPr lang="en-US" sz="9699" dirty="0">
                <a:solidFill>
                  <a:srgbClr val="176D46"/>
                </a:solidFill>
                <a:latin typeface="Calibri (MS) Bold"/>
              </a:rPr>
              <a:t>Cara-</a:t>
            </a:r>
            <a:r>
              <a:rPr lang="en-US" sz="9699" dirty="0" err="1">
                <a:solidFill>
                  <a:srgbClr val="176D46"/>
                </a:solidFill>
                <a:latin typeface="Calibri (MS) Bold"/>
              </a:rPr>
              <a:t>cara</a:t>
            </a:r>
            <a:r>
              <a:rPr lang="en-US" sz="9699" dirty="0">
                <a:solidFill>
                  <a:srgbClr val="176D46"/>
                </a:solidFill>
                <a:latin typeface="Calibri (MS) Bold"/>
              </a:rPr>
              <a:t> </a:t>
            </a:r>
            <a:r>
              <a:rPr lang="en-US" sz="9699" dirty="0" err="1">
                <a:solidFill>
                  <a:srgbClr val="176D46"/>
                </a:solidFill>
                <a:latin typeface="Calibri (MS) Bold"/>
              </a:rPr>
              <a:t>Berkomunikasi</a:t>
            </a:r>
            <a:r>
              <a:rPr lang="en-US" sz="9699" dirty="0">
                <a:solidFill>
                  <a:srgbClr val="176D46"/>
                </a:solidFill>
                <a:latin typeface="Calibri (MS) Bold"/>
              </a:rPr>
              <a:t> 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1" b="2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6130" y="748453"/>
            <a:ext cx="16855739" cy="8790095"/>
            <a:chOff x="0" y="0"/>
            <a:chExt cx="47448236" cy="2474376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7303456" cy="24598986"/>
            </a:xfrm>
            <a:custGeom>
              <a:avLst/>
              <a:gdLst/>
              <a:ahLst/>
              <a:cxnLst/>
              <a:rect l="l" t="t" r="r" b="b"/>
              <a:pathLst>
                <a:path w="47303456" h="24598986">
                  <a:moveTo>
                    <a:pt x="0" y="0"/>
                  </a:moveTo>
                  <a:lnTo>
                    <a:pt x="47303456" y="0"/>
                  </a:lnTo>
                  <a:lnTo>
                    <a:pt x="47303456" y="24598986"/>
                  </a:lnTo>
                  <a:lnTo>
                    <a:pt x="0" y="2459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573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7448236" cy="24743767"/>
            </a:xfrm>
            <a:custGeom>
              <a:avLst/>
              <a:gdLst/>
              <a:ahLst/>
              <a:cxnLst/>
              <a:rect l="l" t="t" r="r" b="b"/>
              <a:pathLst>
                <a:path w="47448236" h="24743767">
                  <a:moveTo>
                    <a:pt x="47303457" y="24598987"/>
                  </a:moveTo>
                  <a:lnTo>
                    <a:pt x="47448236" y="24598987"/>
                  </a:lnTo>
                  <a:lnTo>
                    <a:pt x="47448236" y="24743767"/>
                  </a:lnTo>
                  <a:lnTo>
                    <a:pt x="47303457" y="24743767"/>
                  </a:lnTo>
                  <a:lnTo>
                    <a:pt x="47303457" y="2459898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598987"/>
                  </a:lnTo>
                  <a:lnTo>
                    <a:pt x="0" y="24598987"/>
                  </a:lnTo>
                  <a:lnTo>
                    <a:pt x="0" y="144780"/>
                  </a:lnTo>
                  <a:close/>
                  <a:moveTo>
                    <a:pt x="0" y="24598987"/>
                  </a:moveTo>
                  <a:lnTo>
                    <a:pt x="144780" y="24598987"/>
                  </a:lnTo>
                  <a:lnTo>
                    <a:pt x="144780" y="24743767"/>
                  </a:lnTo>
                  <a:lnTo>
                    <a:pt x="0" y="24743767"/>
                  </a:lnTo>
                  <a:lnTo>
                    <a:pt x="0" y="24598987"/>
                  </a:lnTo>
                  <a:close/>
                  <a:moveTo>
                    <a:pt x="47303457" y="144780"/>
                  </a:moveTo>
                  <a:lnTo>
                    <a:pt x="47448236" y="144780"/>
                  </a:lnTo>
                  <a:lnTo>
                    <a:pt x="47448236" y="24598987"/>
                  </a:lnTo>
                  <a:lnTo>
                    <a:pt x="47303457" y="24598987"/>
                  </a:lnTo>
                  <a:lnTo>
                    <a:pt x="47303457" y="144780"/>
                  </a:lnTo>
                  <a:close/>
                  <a:moveTo>
                    <a:pt x="144780" y="24598987"/>
                  </a:moveTo>
                  <a:lnTo>
                    <a:pt x="47303457" y="24598987"/>
                  </a:lnTo>
                  <a:lnTo>
                    <a:pt x="47303457" y="24743767"/>
                  </a:lnTo>
                  <a:lnTo>
                    <a:pt x="144780" y="24743767"/>
                  </a:lnTo>
                  <a:lnTo>
                    <a:pt x="144780" y="24598987"/>
                  </a:lnTo>
                  <a:close/>
                  <a:moveTo>
                    <a:pt x="47303457" y="0"/>
                  </a:moveTo>
                  <a:lnTo>
                    <a:pt x="47448236" y="0"/>
                  </a:lnTo>
                  <a:lnTo>
                    <a:pt x="47448236" y="144780"/>
                  </a:lnTo>
                  <a:lnTo>
                    <a:pt x="47303457" y="144780"/>
                  </a:lnTo>
                  <a:lnTo>
                    <a:pt x="4730345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303457" y="0"/>
                  </a:lnTo>
                  <a:lnTo>
                    <a:pt x="4730345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230600" cy="8229600"/>
            <a:chOff x="0" y="0"/>
            <a:chExt cx="43074205" cy="21840442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2929426" cy="21695663"/>
            </a:xfrm>
            <a:custGeom>
              <a:avLst/>
              <a:gdLst/>
              <a:ahLst/>
              <a:cxnLst/>
              <a:rect l="l" t="t" r="r" b="b"/>
              <a:pathLst>
                <a:path w="42929426" h="21695663">
                  <a:moveTo>
                    <a:pt x="0" y="0"/>
                  </a:moveTo>
                  <a:lnTo>
                    <a:pt x="42929426" y="0"/>
                  </a:lnTo>
                  <a:lnTo>
                    <a:pt x="42929426" y="21695663"/>
                  </a:lnTo>
                  <a:lnTo>
                    <a:pt x="0" y="2169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3074205" cy="21840442"/>
            </a:xfrm>
            <a:custGeom>
              <a:avLst/>
              <a:gdLst/>
              <a:ahLst/>
              <a:cxnLst/>
              <a:rect l="l" t="t" r="r" b="b"/>
              <a:pathLst>
                <a:path w="43074205" h="21840442">
                  <a:moveTo>
                    <a:pt x="42929426" y="21695662"/>
                  </a:moveTo>
                  <a:lnTo>
                    <a:pt x="43074205" y="21695662"/>
                  </a:lnTo>
                  <a:lnTo>
                    <a:pt x="43074205" y="21840442"/>
                  </a:lnTo>
                  <a:lnTo>
                    <a:pt x="42929426" y="21840442"/>
                  </a:lnTo>
                  <a:lnTo>
                    <a:pt x="42929426" y="2169566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95662"/>
                  </a:lnTo>
                  <a:lnTo>
                    <a:pt x="0" y="21695662"/>
                  </a:lnTo>
                  <a:lnTo>
                    <a:pt x="0" y="144780"/>
                  </a:lnTo>
                  <a:close/>
                  <a:moveTo>
                    <a:pt x="0" y="21695662"/>
                  </a:moveTo>
                  <a:lnTo>
                    <a:pt x="144780" y="21695662"/>
                  </a:lnTo>
                  <a:lnTo>
                    <a:pt x="144780" y="21840442"/>
                  </a:lnTo>
                  <a:lnTo>
                    <a:pt x="0" y="21840442"/>
                  </a:lnTo>
                  <a:lnTo>
                    <a:pt x="0" y="21695662"/>
                  </a:lnTo>
                  <a:close/>
                  <a:moveTo>
                    <a:pt x="42929426" y="144780"/>
                  </a:moveTo>
                  <a:lnTo>
                    <a:pt x="43074205" y="144780"/>
                  </a:lnTo>
                  <a:lnTo>
                    <a:pt x="43074205" y="21695662"/>
                  </a:lnTo>
                  <a:lnTo>
                    <a:pt x="42929426" y="21695662"/>
                  </a:lnTo>
                  <a:lnTo>
                    <a:pt x="42929426" y="144780"/>
                  </a:lnTo>
                  <a:close/>
                  <a:moveTo>
                    <a:pt x="144780" y="21695662"/>
                  </a:moveTo>
                  <a:lnTo>
                    <a:pt x="42929426" y="21695662"/>
                  </a:lnTo>
                  <a:lnTo>
                    <a:pt x="42929426" y="21840442"/>
                  </a:lnTo>
                  <a:lnTo>
                    <a:pt x="144780" y="21840442"/>
                  </a:lnTo>
                  <a:lnTo>
                    <a:pt x="144780" y="21695662"/>
                  </a:lnTo>
                  <a:close/>
                  <a:moveTo>
                    <a:pt x="42929426" y="0"/>
                  </a:moveTo>
                  <a:lnTo>
                    <a:pt x="43074205" y="0"/>
                  </a:lnTo>
                  <a:lnTo>
                    <a:pt x="43074205" y="144780"/>
                  </a:lnTo>
                  <a:lnTo>
                    <a:pt x="42929426" y="144780"/>
                  </a:lnTo>
                  <a:lnTo>
                    <a:pt x="4292942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929426" y="0"/>
                  </a:lnTo>
                  <a:lnTo>
                    <a:pt x="4292942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305195" y="4166846"/>
            <a:ext cx="1239263" cy="12392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2573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524368" y="4166846"/>
            <a:ext cx="1239263" cy="123926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2573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743542" y="4166846"/>
            <a:ext cx="1239263" cy="123926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25738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98481" y="2531937"/>
            <a:ext cx="15891038" cy="450908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78319" y="3176032"/>
            <a:ext cx="4053753" cy="3220891"/>
          </a:xfrm>
          <a:prstGeom prst="rect">
            <a:avLst/>
          </a:prstGeom>
        </p:spPr>
      </p:pic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146540" y="2934388"/>
            <a:ext cx="3791946" cy="3704179"/>
            <a:chOff x="0" y="0"/>
            <a:chExt cx="4828540" cy="4716780"/>
          </a:xfrm>
        </p:grpSpPr>
        <p:sp>
          <p:nvSpPr>
            <p:cNvPr id="18" name="Freeform 1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-21789" r="-21789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278319" y="7313222"/>
            <a:ext cx="4772586" cy="1205458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30"/>
              </a:lnSpc>
            </a:pPr>
            <a:r>
              <a:rPr lang="en-US" sz="7858" dirty="0" err="1">
                <a:solidFill>
                  <a:srgbClr val="000000"/>
                </a:solidFill>
                <a:latin typeface="Calibri (MS) Bold"/>
              </a:rPr>
              <a:t>Lisan</a:t>
            </a:r>
            <a:endParaRPr lang="en-US" sz="7858" dirty="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06496" y="7313222"/>
            <a:ext cx="4772586" cy="1077218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45"/>
              </a:lnSpc>
            </a:pPr>
            <a:r>
              <a:rPr lang="en-US" sz="7037" dirty="0" err="1">
                <a:solidFill>
                  <a:srgbClr val="000000"/>
                </a:solidFill>
                <a:latin typeface="Calibri (MS) Bold"/>
              </a:rPr>
              <a:t>Lakaran</a:t>
            </a:r>
            <a:endParaRPr lang="en-US" sz="7037" dirty="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34673" y="7343103"/>
            <a:ext cx="4364119" cy="9571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76"/>
              </a:lnSpc>
            </a:pPr>
            <a:r>
              <a:rPr lang="en-US" sz="6397" dirty="0">
                <a:solidFill>
                  <a:srgbClr val="000000"/>
                </a:solidFill>
                <a:latin typeface="Calibri (MS) Bold"/>
              </a:rPr>
              <a:t>Tulisan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08586" y="875765"/>
            <a:ext cx="1644050" cy="205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5634"/>
              </a:lnSpc>
              <a:spcBef>
                <a:spcPct val="0"/>
              </a:spcBef>
            </a:pPr>
            <a:r>
              <a:rPr lang="en-US" sz="9958" u="none" dirty="0">
                <a:solidFill>
                  <a:srgbClr val="FF0F00"/>
                </a:solidFill>
                <a:latin typeface="Funtastic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38273" y="845440"/>
            <a:ext cx="1612467" cy="205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5634"/>
              </a:lnSpc>
              <a:spcBef>
                <a:spcPct val="0"/>
              </a:spcBef>
            </a:pPr>
            <a:r>
              <a:rPr lang="en-US" sz="9958" u="none" dirty="0">
                <a:solidFill>
                  <a:srgbClr val="FF0F00"/>
                </a:solidFill>
                <a:latin typeface="Funtastic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26672" y="925870"/>
            <a:ext cx="1506736" cy="189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4456"/>
              </a:lnSpc>
              <a:spcBef>
                <a:spcPct val="0"/>
              </a:spcBef>
            </a:pPr>
            <a:r>
              <a:rPr lang="en-US" sz="9208" u="none" dirty="0">
                <a:solidFill>
                  <a:srgbClr val="FF0F00"/>
                </a:solidFill>
                <a:latin typeface="Funtastic"/>
              </a:rPr>
              <a:t>3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086832" y="2934388"/>
            <a:ext cx="3791946" cy="3704179"/>
            <a:chOff x="0" y="0"/>
            <a:chExt cx="4828540" cy="4716780"/>
          </a:xfrm>
        </p:grpSpPr>
        <p:sp>
          <p:nvSpPr>
            <p:cNvPr id="26" name="Freeform 26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8"/>
              <a:stretch>
                <a:fillRect l="-23271" r="-2327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235</Words>
  <Application>Microsoft Office PowerPoint</Application>
  <PresentationFormat>Custom</PresentationFormat>
  <Paragraphs>72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Funtastic</vt:lpstr>
      <vt:lpstr>Arial</vt:lpstr>
      <vt:lpstr>Calibri</vt:lpstr>
      <vt:lpstr>League Spartan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 : KEMAHIRAN SAINTIFIK</dc:title>
  <dc:creator>user</dc:creator>
  <cp:lastModifiedBy>Muhammad Iman bin Mohd Rezal</cp:lastModifiedBy>
  <cp:revision>10</cp:revision>
  <dcterms:created xsi:type="dcterms:W3CDTF">2006-08-16T00:00:00Z</dcterms:created>
  <dcterms:modified xsi:type="dcterms:W3CDTF">2023-06-20T08:26:17Z</dcterms:modified>
  <dc:identifier>DAFkHpy7cxc</dc:identifier>
</cp:coreProperties>
</file>